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28CE1-0799-4939-AF43-29341F1E3603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E8C78-438F-42D9-B39A-AF0079C59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87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58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6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93D8-D4A3-14E6-7D58-2B87C15A5C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C0233C-AAC8-58D2-DA4A-BDD5CBED4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1201C-D9C3-EA97-E47A-0AEB7B4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9205E-AB5E-EAA4-9E8D-6D28CD03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3A223-381E-3997-FADA-9A96AB08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26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65146-9DD2-C4CA-2866-C3DE4EE0E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B7CF7-47CF-9CF3-ABA0-1F06BEC54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F43D9-0295-43AC-3C6C-1E5E9AF20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43E81-B897-6A7F-DCF8-1E59C0D3A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862CB-732A-CBF8-EAB6-EA6AD470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FADB9-4456-1357-D25D-FF3195F258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05FD2-2CD2-AB4E-BB89-A6D790EB8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69BF8-DE76-800B-8656-0CB3BE6F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67190-7375-BF40-1B8B-8BE66C56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22AD0-2859-D2F4-CE70-053C6484F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7F20A-7D41-3FAC-511A-E587F6168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F7D1B-C2F1-40F2-1EE9-3C499FAF7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E0160-91F1-6F0C-C8D8-52DDE63E9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43CA-38B9-7373-0695-F34C1E33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28E3C-10FA-DEE8-2C48-316B7EF68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5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BEF83-34E9-73F8-DE0F-D08CA863F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0869D-712E-3978-EEFE-D44CC456B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37C46-BCDF-B377-9BDE-EB4D22B26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75B66-0358-6C8C-5BC4-493D9FCAE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45C03-3114-52A0-0BBD-D6354C8D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4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3D894-EFD5-DD46-0E8A-241F4112D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4CA2-9C01-39B7-3711-9CFD5B053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15DFC-2925-2897-7D03-602252336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FEE2C-BD14-1560-2E19-21117ACBB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22DD9-A257-06A6-215C-C56FE18B4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072D7-4989-FEE2-3A8D-80ADB14A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6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03715-E1EA-D804-A194-315B03181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40B6F-A46D-6DA2-A71A-976298B2F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76874-C417-672A-3BD1-659BBD4C7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1056F-9C59-E702-8554-455EDB3FF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80D98B-6726-924C-ABD9-37E0017504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13B1D-1275-742B-9F9D-EBF0F00DD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79082C-7F66-532E-F143-91DEFA62B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4ACB42-33D7-D04D-9838-630176BC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8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B9A7-B637-EFA6-13A6-BA2ED10E9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87DEC-9A86-FDB3-B684-C4FCDE475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CB548-61B9-67C3-A407-57C516AC3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F3E81-6EC0-36B9-D254-1A7DA84A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8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161B3-6C10-688B-5DC9-662EFBB8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E0A8A3-84B6-0179-729D-74877656E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6C8E8-0482-22D5-90F0-2D81895BA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7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AD99-3F9D-C6D1-754C-A92896CE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633B6-3363-C057-6438-FC4F6783A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B739B-9091-3357-C9DB-C94EB8925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6DB66-C921-B1A2-8841-384C2F17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6BA3C-D9E7-3580-B0D7-9BD1C7AA5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A27F9-522F-1CB5-8979-C59B5F26F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3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08636-94E1-9DB7-67C0-4CDD836EA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9B408-8F31-DF42-5F10-286F6C846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A2711-DEC0-99ED-AECE-F5E1B7FD2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61E61-868A-FD2E-E722-A5F2E7AC5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CE93C-EE7B-86E7-AFBD-F9575721A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C0BFD-7690-5ECC-F159-77DBCA8E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6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3D0729-AB27-9BD2-82F8-6E6C6087A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3DF2D-8B0D-7EBD-1FB8-B52525030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E1272-3793-627C-959C-38A49F736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90474-C96B-469D-9F27-B191CC29D8D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E332D-EE1E-E4C8-A6F0-0ADBE173A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71F4C-AC2A-87EC-9DB4-C2A614ACF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CD0A6C-0203-4459-B8D7-A2C7D3D0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8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1" y="274638"/>
            <a:ext cx="8140045" cy="531954"/>
          </a:xfrm>
        </p:spPr>
        <p:txBody>
          <a:bodyPr anchor="ctr">
            <a:normAutofit fontScale="90000"/>
          </a:bodyPr>
          <a:lstStyle/>
          <a:p>
            <a:r>
              <a:rPr lang="en-US" b="1" i="0" dirty="0">
                <a:effectLst/>
                <a:latin typeface="Inter"/>
              </a:rPr>
              <a:t>Long Term Complications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1" y="6106351"/>
            <a:ext cx="9144000" cy="751650"/>
          </a:xfrm>
          <a:prstGeom prst="rect">
            <a:avLst/>
          </a:prstGeom>
        </p:spPr>
      </p:pic>
      <p:pic>
        <p:nvPicPr>
          <p:cNvPr id="8196" name="Picture 4" descr="Diabetes complications. | Download Scientific Diagram">
            <a:extLst>
              <a:ext uri="{FF2B5EF4-FFF2-40B4-BE49-F238E27FC236}">
                <a16:creationId xmlns:a16="http://schemas.microsoft.com/office/drawing/2014/main" id="{2DE2C12F-3A0A-EBCA-FE36-D09D436BBE2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366" y="1055803"/>
            <a:ext cx="8399281" cy="505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88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5B4BD0-6A4E-CE92-F476-E93FB5160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432" y="1065230"/>
            <a:ext cx="3235569" cy="520359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8841" y="274638"/>
            <a:ext cx="8974318" cy="593725"/>
          </a:xfrm>
        </p:spPr>
        <p:txBody>
          <a:bodyPr anchor="ctr">
            <a:normAutofit fontScale="90000"/>
          </a:bodyPr>
          <a:lstStyle/>
          <a:p>
            <a:r>
              <a:rPr lang="en-US" b="1" dirty="0"/>
              <a:t>What Can I Do To Prevent Complications?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8841" y="6106351"/>
            <a:ext cx="9144000" cy="751650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0785F6-BD03-1894-2E8E-4B2F3A4B7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396" y="1072300"/>
            <a:ext cx="6216356" cy="4525963"/>
          </a:xfrm>
        </p:spPr>
        <p:txBody>
          <a:bodyPr>
            <a:normAutofit fontScale="92500" lnSpcReduction="20000"/>
          </a:bodyPr>
          <a:lstStyle/>
          <a:p>
            <a:pPr marL="457200" lvl="1" indent="-457200"/>
            <a:r>
              <a:rPr lang="en-US" dirty="0"/>
              <a:t>Keep blood glucose within recommended range</a:t>
            </a:r>
          </a:p>
          <a:p>
            <a:pPr marL="914400" lvl="3" indent="-457200"/>
            <a:r>
              <a:rPr lang="en-US" sz="2800" dirty="0"/>
              <a:t>Daytime: 70-130</a:t>
            </a:r>
          </a:p>
          <a:p>
            <a:pPr marL="914400" lvl="3" indent="-457200"/>
            <a:r>
              <a:rPr lang="en-US" sz="2800" dirty="0"/>
              <a:t>During the night: 90-150</a:t>
            </a:r>
          </a:p>
          <a:p>
            <a:pPr marL="457200" lvl="1" indent="-457200"/>
            <a:r>
              <a:rPr lang="en-US" dirty="0"/>
              <a:t>Keep Hemoglobin A1c within recommended range </a:t>
            </a:r>
          </a:p>
          <a:p>
            <a:pPr marL="914400" lvl="3" indent="-457200"/>
            <a:r>
              <a:rPr lang="en-US" sz="2800" dirty="0"/>
              <a:t>Less than 7%</a:t>
            </a:r>
          </a:p>
          <a:p>
            <a:pPr marL="457200" lvl="1" indent="-457200"/>
            <a:r>
              <a:rPr lang="en-US" dirty="0"/>
              <a:t>Avoid smoking tobacco and being around secondhand smoke</a:t>
            </a:r>
          </a:p>
          <a:p>
            <a:pPr marL="457200" lvl="1" indent="-457200"/>
            <a:r>
              <a:rPr lang="en-US" dirty="0"/>
              <a:t>Maintain a healthy blood pressure, cholesterol level, and weight</a:t>
            </a:r>
          </a:p>
          <a:p>
            <a:pPr marL="457200" lvl="1" indent="-457200"/>
            <a:r>
              <a:rPr lang="en-US" dirty="0"/>
              <a:t>Include physical activity into your daily routine (discuss with provider recommended intensity) </a:t>
            </a:r>
          </a:p>
          <a:p>
            <a:pPr marL="457200" lvl="1" indent="-457200"/>
            <a:r>
              <a:rPr lang="en-US" dirty="0"/>
              <a:t>Visit provider as recommended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76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Inter</vt:lpstr>
      <vt:lpstr>Office Theme</vt:lpstr>
      <vt:lpstr>Long Term Complications</vt:lpstr>
      <vt:lpstr>What Can I Do To Prevent Complications?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Foster, Christy A</dc:creator>
  <cp:lastModifiedBy>Foster, Christy A</cp:lastModifiedBy>
  <cp:revision>1</cp:revision>
  <dcterms:created xsi:type="dcterms:W3CDTF">2026-05-11T18:35:31Z</dcterms:created>
  <dcterms:modified xsi:type="dcterms:W3CDTF">2026-05-11T18:35:47Z</dcterms:modified>
</cp:coreProperties>
</file>