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resourcehub.thediabeteslink.org/l/resource-hub?topic=off-to-college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resourcehub.thediabeteslink.org/l/resource-hub?topic=off-to-colleg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BBA5D9-DF08-4016-84D7-260128ECF2D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E45E721-8A2D-4DCE-9E4B-B733C7988EEF}">
      <dgm:prSet/>
      <dgm:spPr/>
      <dgm:t>
        <a:bodyPr/>
        <a:lstStyle/>
        <a:p>
          <a:r>
            <a:rPr lang="en-US" dirty="0"/>
            <a:t>Independence brings more responsibility</a:t>
          </a:r>
        </a:p>
      </dgm:t>
    </dgm:pt>
    <dgm:pt modelId="{C9B3FB28-5195-440C-82CD-920F7209F42B}" type="parTrans" cxnId="{B6AC0A72-0F40-4EF6-908E-D3749B0F8E44}">
      <dgm:prSet/>
      <dgm:spPr/>
      <dgm:t>
        <a:bodyPr/>
        <a:lstStyle/>
        <a:p>
          <a:endParaRPr lang="en-US"/>
        </a:p>
      </dgm:t>
    </dgm:pt>
    <dgm:pt modelId="{6368BDCE-652B-451E-B3D8-2DE81317AF8F}" type="sibTrans" cxnId="{B6AC0A72-0F40-4EF6-908E-D3749B0F8E44}">
      <dgm:prSet/>
      <dgm:spPr/>
      <dgm:t>
        <a:bodyPr/>
        <a:lstStyle/>
        <a:p>
          <a:endParaRPr lang="en-US"/>
        </a:p>
      </dgm:t>
    </dgm:pt>
    <dgm:pt modelId="{BC94E51A-BAEB-46B4-8A1A-057287B875E7}">
      <dgm:prSet/>
      <dgm:spPr/>
      <dgm:t>
        <a:bodyPr/>
        <a:lstStyle/>
        <a:p>
          <a:r>
            <a:rPr lang="en-US" dirty="0"/>
            <a:t>More responsibility brings more opportunities for self advocacy</a:t>
          </a:r>
        </a:p>
      </dgm:t>
    </dgm:pt>
    <dgm:pt modelId="{25919570-4F87-43AC-B0BA-A882404EC0F8}" type="parTrans" cxnId="{B5DF27AF-D050-407D-A556-E4DC0967BE64}">
      <dgm:prSet/>
      <dgm:spPr/>
      <dgm:t>
        <a:bodyPr/>
        <a:lstStyle/>
        <a:p>
          <a:endParaRPr lang="en-US"/>
        </a:p>
      </dgm:t>
    </dgm:pt>
    <dgm:pt modelId="{C29BDD2A-10AA-49E9-AAAA-5724DBEFE3EB}" type="sibTrans" cxnId="{B5DF27AF-D050-407D-A556-E4DC0967BE64}">
      <dgm:prSet/>
      <dgm:spPr/>
      <dgm:t>
        <a:bodyPr/>
        <a:lstStyle/>
        <a:p>
          <a:endParaRPr lang="en-US"/>
        </a:p>
      </dgm:t>
    </dgm:pt>
    <dgm:pt modelId="{49932AF0-DB1E-4CB9-A515-F72AC2C3A680}">
      <dgm:prSet/>
      <dgm:spPr/>
      <dgm:t>
        <a:bodyPr/>
        <a:lstStyle/>
        <a:p>
          <a:pPr>
            <a:buNone/>
          </a:pPr>
          <a:r>
            <a:rPr lang="en-US"/>
            <a:t>Ways to self advocate: </a:t>
          </a:r>
        </a:p>
      </dgm:t>
    </dgm:pt>
    <dgm:pt modelId="{40A752C8-923E-4DBA-A6F5-41D54260EC83}" type="parTrans" cxnId="{7B27E33D-551F-4ECA-8636-B58FA8EF18A0}">
      <dgm:prSet/>
      <dgm:spPr/>
      <dgm:t>
        <a:bodyPr/>
        <a:lstStyle/>
        <a:p>
          <a:endParaRPr lang="en-US"/>
        </a:p>
      </dgm:t>
    </dgm:pt>
    <dgm:pt modelId="{A72E1A7C-A13C-4CAB-86BA-954EE87DEA91}" type="sibTrans" cxnId="{7B27E33D-551F-4ECA-8636-B58FA8EF18A0}">
      <dgm:prSet/>
      <dgm:spPr/>
      <dgm:t>
        <a:bodyPr/>
        <a:lstStyle/>
        <a:p>
          <a:endParaRPr lang="en-US"/>
        </a:p>
      </dgm:t>
    </dgm:pt>
    <dgm:pt modelId="{42BFFDD8-E2EF-4687-8B43-1D5963AF20A3}">
      <dgm:prSet/>
      <dgm:spPr/>
      <dgm:t>
        <a:bodyPr/>
        <a:lstStyle/>
        <a:p>
          <a:r>
            <a:rPr lang="en-US"/>
            <a:t>Speak up about your needs to instructors</a:t>
          </a:r>
        </a:p>
      </dgm:t>
    </dgm:pt>
    <dgm:pt modelId="{A65ED636-D002-4DC4-B284-069053AC1B7F}" type="parTrans" cxnId="{9FCE07BA-F477-4746-BACA-1A3572B7DD25}">
      <dgm:prSet/>
      <dgm:spPr/>
      <dgm:t>
        <a:bodyPr/>
        <a:lstStyle/>
        <a:p>
          <a:endParaRPr lang="en-US"/>
        </a:p>
      </dgm:t>
    </dgm:pt>
    <dgm:pt modelId="{61FAAA72-C46C-4E06-89D0-07CDF593B19E}" type="sibTrans" cxnId="{9FCE07BA-F477-4746-BACA-1A3572B7DD25}">
      <dgm:prSet/>
      <dgm:spPr/>
      <dgm:t>
        <a:bodyPr/>
        <a:lstStyle/>
        <a:p>
          <a:endParaRPr lang="en-US"/>
        </a:p>
      </dgm:t>
    </dgm:pt>
    <dgm:pt modelId="{4EC3A7D4-1412-4CD6-9E0A-B7C03FF223A9}">
      <dgm:prSet/>
      <dgm:spPr/>
      <dgm:t>
        <a:bodyPr/>
        <a:lstStyle/>
        <a:p>
          <a:r>
            <a:rPr lang="en-US" dirty="0"/>
            <a:t>Speak up when things don’t seem right</a:t>
          </a:r>
        </a:p>
      </dgm:t>
    </dgm:pt>
    <dgm:pt modelId="{1756101A-0D29-4A3C-AC13-D6FE0817B2DA}" type="parTrans" cxnId="{023C9BDA-4740-4ED7-9DC5-CCCBD3FDFD17}">
      <dgm:prSet/>
      <dgm:spPr/>
      <dgm:t>
        <a:bodyPr/>
        <a:lstStyle/>
        <a:p>
          <a:endParaRPr lang="en-US"/>
        </a:p>
      </dgm:t>
    </dgm:pt>
    <dgm:pt modelId="{00D22AC7-F28C-40FD-A4D4-B2C25D8E2A6D}" type="sibTrans" cxnId="{023C9BDA-4740-4ED7-9DC5-CCCBD3FDFD17}">
      <dgm:prSet/>
      <dgm:spPr/>
      <dgm:t>
        <a:bodyPr/>
        <a:lstStyle/>
        <a:p>
          <a:endParaRPr lang="en-US"/>
        </a:p>
      </dgm:t>
    </dgm:pt>
    <dgm:pt modelId="{C5C44D9A-9CCA-4CD4-89A3-19EBCEC107E5}">
      <dgm:prSet/>
      <dgm:spPr/>
      <dgm:t>
        <a:bodyPr/>
        <a:lstStyle/>
        <a:p>
          <a:r>
            <a:rPr lang="en-US" dirty="0"/>
            <a:t>Advocate for taking breaks when needed and taking your medications</a:t>
          </a:r>
        </a:p>
      </dgm:t>
    </dgm:pt>
    <dgm:pt modelId="{6617D167-CCC1-489A-A093-66A34331A351}" type="parTrans" cxnId="{6DAF1C42-5E41-4847-8183-B9D4EFF3D5D8}">
      <dgm:prSet/>
      <dgm:spPr/>
      <dgm:t>
        <a:bodyPr/>
        <a:lstStyle/>
        <a:p>
          <a:endParaRPr lang="en-US"/>
        </a:p>
      </dgm:t>
    </dgm:pt>
    <dgm:pt modelId="{4F7781CC-AA2B-4C99-AC40-89EF70510F86}" type="sibTrans" cxnId="{6DAF1C42-5E41-4847-8183-B9D4EFF3D5D8}">
      <dgm:prSet/>
      <dgm:spPr/>
      <dgm:t>
        <a:bodyPr/>
        <a:lstStyle/>
        <a:p>
          <a:endParaRPr lang="en-US"/>
        </a:p>
      </dgm:t>
    </dgm:pt>
    <dgm:pt modelId="{8E7EA33E-8164-4044-9DCD-C521CF2F88C7}">
      <dgm:prSet/>
      <dgm:spPr/>
      <dgm:t>
        <a:bodyPr/>
        <a:lstStyle/>
        <a:p>
          <a:r>
            <a:rPr lang="en-US"/>
            <a:t>Do not be afraid to ask for help</a:t>
          </a:r>
        </a:p>
      </dgm:t>
    </dgm:pt>
    <dgm:pt modelId="{162AC7D6-C1E9-4E0F-B58D-059A6AA1D7D6}" type="parTrans" cxnId="{7919035F-A851-4F8F-A91D-56D32B3584B8}">
      <dgm:prSet/>
      <dgm:spPr/>
      <dgm:t>
        <a:bodyPr/>
        <a:lstStyle/>
        <a:p>
          <a:endParaRPr lang="en-US"/>
        </a:p>
      </dgm:t>
    </dgm:pt>
    <dgm:pt modelId="{FAFBA4DC-F166-4362-8438-754F3CCF27A5}" type="sibTrans" cxnId="{7919035F-A851-4F8F-A91D-56D32B3584B8}">
      <dgm:prSet/>
      <dgm:spPr/>
      <dgm:t>
        <a:bodyPr/>
        <a:lstStyle/>
        <a:p>
          <a:endParaRPr lang="en-US"/>
        </a:p>
      </dgm:t>
    </dgm:pt>
    <dgm:pt modelId="{616962A0-A2C1-4874-9933-A7E8F650A19F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dirty="0"/>
            <a:t>Speak with your instructors or disability office</a:t>
          </a:r>
        </a:p>
      </dgm:t>
    </dgm:pt>
    <dgm:pt modelId="{5676DA33-89DE-4D91-B3CB-BC88050DE032}" type="parTrans" cxnId="{BF9D726C-2164-42DA-9858-0C0D8EEFDDAC}">
      <dgm:prSet/>
      <dgm:spPr/>
      <dgm:t>
        <a:bodyPr/>
        <a:lstStyle/>
        <a:p>
          <a:endParaRPr lang="en-US"/>
        </a:p>
      </dgm:t>
    </dgm:pt>
    <dgm:pt modelId="{FA3CCD2C-71F9-4C41-B0F4-4C8B8C95A48B}" type="sibTrans" cxnId="{BF9D726C-2164-42DA-9858-0C0D8EEFDDAC}">
      <dgm:prSet/>
      <dgm:spPr/>
      <dgm:t>
        <a:bodyPr/>
        <a:lstStyle/>
        <a:p>
          <a:endParaRPr lang="en-US"/>
        </a:p>
      </dgm:t>
    </dgm:pt>
    <dgm:pt modelId="{4A54DC95-6B34-433C-BE2E-8B60D29D78E5}" type="pres">
      <dgm:prSet presAssocID="{DBBBA5D9-DF08-4016-84D7-260128ECF2DC}" presName="diagram" presStyleCnt="0">
        <dgm:presLayoutVars>
          <dgm:dir/>
          <dgm:resizeHandles val="exact"/>
        </dgm:presLayoutVars>
      </dgm:prSet>
      <dgm:spPr/>
    </dgm:pt>
    <dgm:pt modelId="{5D1907B0-7D0E-4DB5-B073-815ABA773BA4}" type="pres">
      <dgm:prSet presAssocID="{1E45E721-8A2D-4DCE-9E4B-B733C7988EEF}" presName="node" presStyleLbl="node1" presStyleIdx="0" presStyleCnt="3">
        <dgm:presLayoutVars>
          <dgm:bulletEnabled val="1"/>
        </dgm:presLayoutVars>
      </dgm:prSet>
      <dgm:spPr/>
    </dgm:pt>
    <dgm:pt modelId="{CA87B765-3B80-4009-A6D8-7B1FC24D84A0}" type="pres">
      <dgm:prSet presAssocID="{6368BDCE-652B-451E-B3D8-2DE81317AF8F}" presName="sibTrans" presStyleCnt="0"/>
      <dgm:spPr/>
    </dgm:pt>
    <dgm:pt modelId="{28FA3F67-C237-495A-AFDA-89BC8D33090D}" type="pres">
      <dgm:prSet presAssocID="{BC94E51A-BAEB-46B4-8A1A-057287B875E7}" presName="node" presStyleLbl="node1" presStyleIdx="1" presStyleCnt="3">
        <dgm:presLayoutVars>
          <dgm:bulletEnabled val="1"/>
        </dgm:presLayoutVars>
      </dgm:prSet>
      <dgm:spPr/>
    </dgm:pt>
    <dgm:pt modelId="{8E7E742B-F6E9-4544-8CB1-507AE36A6B79}" type="pres">
      <dgm:prSet presAssocID="{C29BDD2A-10AA-49E9-AAAA-5724DBEFE3EB}" presName="sibTrans" presStyleCnt="0"/>
      <dgm:spPr/>
    </dgm:pt>
    <dgm:pt modelId="{0026FBB5-18AC-4A1B-8AE4-7BDD8D2E2CEE}" type="pres">
      <dgm:prSet presAssocID="{49932AF0-DB1E-4CB9-A515-F72AC2C3A680}" presName="node" presStyleLbl="node1" presStyleIdx="2" presStyleCnt="3" custScaleX="201400">
        <dgm:presLayoutVars>
          <dgm:bulletEnabled val="1"/>
        </dgm:presLayoutVars>
      </dgm:prSet>
      <dgm:spPr/>
    </dgm:pt>
  </dgm:ptLst>
  <dgm:cxnLst>
    <dgm:cxn modelId="{AB82BD15-408C-4481-AE4E-D57C8575F863}" type="presOf" srcId="{8E7EA33E-8164-4044-9DCD-C521CF2F88C7}" destId="{0026FBB5-18AC-4A1B-8AE4-7BDD8D2E2CEE}" srcOrd="0" destOrd="5" presId="urn:microsoft.com/office/officeart/2005/8/layout/default"/>
    <dgm:cxn modelId="{7B27E33D-551F-4ECA-8636-B58FA8EF18A0}" srcId="{DBBBA5D9-DF08-4016-84D7-260128ECF2DC}" destId="{49932AF0-DB1E-4CB9-A515-F72AC2C3A680}" srcOrd="2" destOrd="0" parTransId="{40A752C8-923E-4DBA-A6F5-41D54260EC83}" sibTransId="{A72E1A7C-A13C-4CAB-86BA-954EE87DEA91}"/>
    <dgm:cxn modelId="{7919035F-A851-4F8F-A91D-56D32B3584B8}" srcId="{49932AF0-DB1E-4CB9-A515-F72AC2C3A680}" destId="{8E7EA33E-8164-4044-9DCD-C521CF2F88C7}" srcOrd="3" destOrd="0" parTransId="{162AC7D6-C1E9-4E0F-B58D-059A6AA1D7D6}" sibTransId="{FAFBA4DC-F166-4362-8438-754F3CCF27A5}"/>
    <dgm:cxn modelId="{435D3E60-0602-4861-8D6D-D409F6CE2018}" type="presOf" srcId="{616962A0-A2C1-4874-9933-A7E8F650A19F}" destId="{0026FBB5-18AC-4A1B-8AE4-7BDD8D2E2CEE}" srcOrd="0" destOrd="3" presId="urn:microsoft.com/office/officeart/2005/8/layout/default"/>
    <dgm:cxn modelId="{6DAF1C42-5E41-4847-8183-B9D4EFF3D5D8}" srcId="{49932AF0-DB1E-4CB9-A515-F72AC2C3A680}" destId="{C5C44D9A-9CCA-4CD4-89A3-19EBCEC107E5}" srcOrd="2" destOrd="0" parTransId="{6617D167-CCC1-489A-A093-66A34331A351}" sibTransId="{4F7781CC-AA2B-4C99-AC40-89EF70510F86}"/>
    <dgm:cxn modelId="{EF162668-CCC7-48BC-8ECC-A0AD83C70AC5}" type="presOf" srcId="{1E45E721-8A2D-4DCE-9E4B-B733C7988EEF}" destId="{5D1907B0-7D0E-4DB5-B073-815ABA773BA4}" srcOrd="0" destOrd="0" presId="urn:microsoft.com/office/officeart/2005/8/layout/default"/>
    <dgm:cxn modelId="{224F9748-F684-4CAC-8925-86B95D2ED48D}" type="presOf" srcId="{49932AF0-DB1E-4CB9-A515-F72AC2C3A680}" destId="{0026FBB5-18AC-4A1B-8AE4-7BDD8D2E2CEE}" srcOrd="0" destOrd="0" presId="urn:microsoft.com/office/officeart/2005/8/layout/default"/>
    <dgm:cxn modelId="{BF9D726C-2164-42DA-9858-0C0D8EEFDDAC}" srcId="{4EC3A7D4-1412-4CD6-9E0A-B7C03FF223A9}" destId="{616962A0-A2C1-4874-9933-A7E8F650A19F}" srcOrd="0" destOrd="0" parTransId="{5676DA33-89DE-4D91-B3CB-BC88050DE032}" sibTransId="{FA3CCD2C-71F9-4C41-B0F4-4C8B8C95A48B}"/>
    <dgm:cxn modelId="{B6AC0A72-0F40-4EF6-908E-D3749B0F8E44}" srcId="{DBBBA5D9-DF08-4016-84D7-260128ECF2DC}" destId="{1E45E721-8A2D-4DCE-9E4B-B733C7988EEF}" srcOrd="0" destOrd="0" parTransId="{C9B3FB28-5195-440C-82CD-920F7209F42B}" sibTransId="{6368BDCE-652B-451E-B3D8-2DE81317AF8F}"/>
    <dgm:cxn modelId="{D51BD08B-A22F-407A-877B-F90963E95E68}" type="presOf" srcId="{DBBBA5D9-DF08-4016-84D7-260128ECF2DC}" destId="{4A54DC95-6B34-433C-BE2E-8B60D29D78E5}" srcOrd="0" destOrd="0" presId="urn:microsoft.com/office/officeart/2005/8/layout/default"/>
    <dgm:cxn modelId="{B5DF27AF-D050-407D-A556-E4DC0967BE64}" srcId="{DBBBA5D9-DF08-4016-84D7-260128ECF2DC}" destId="{BC94E51A-BAEB-46B4-8A1A-057287B875E7}" srcOrd="1" destOrd="0" parTransId="{25919570-4F87-43AC-B0BA-A882404EC0F8}" sibTransId="{C29BDD2A-10AA-49E9-AAAA-5724DBEFE3EB}"/>
    <dgm:cxn modelId="{9FCE07BA-F477-4746-BACA-1A3572B7DD25}" srcId="{49932AF0-DB1E-4CB9-A515-F72AC2C3A680}" destId="{42BFFDD8-E2EF-4687-8B43-1D5963AF20A3}" srcOrd="0" destOrd="0" parTransId="{A65ED636-D002-4DC4-B284-069053AC1B7F}" sibTransId="{61FAAA72-C46C-4E06-89D0-07CDF593B19E}"/>
    <dgm:cxn modelId="{023C9BDA-4740-4ED7-9DC5-CCCBD3FDFD17}" srcId="{49932AF0-DB1E-4CB9-A515-F72AC2C3A680}" destId="{4EC3A7D4-1412-4CD6-9E0A-B7C03FF223A9}" srcOrd="1" destOrd="0" parTransId="{1756101A-0D29-4A3C-AC13-D6FE0817B2DA}" sibTransId="{00D22AC7-F28C-40FD-A4D4-B2C25D8E2A6D}"/>
    <dgm:cxn modelId="{0BEDB8F4-8249-4C8C-A64E-6C7ACD5D5901}" type="presOf" srcId="{42BFFDD8-E2EF-4687-8B43-1D5963AF20A3}" destId="{0026FBB5-18AC-4A1B-8AE4-7BDD8D2E2CEE}" srcOrd="0" destOrd="1" presId="urn:microsoft.com/office/officeart/2005/8/layout/default"/>
    <dgm:cxn modelId="{518B41F5-9968-4ADD-95D7-6E80F1876C0F}" type="presOf" srcId="{C5C44D9A-9CCA-4CD4-89A3-19EBCEC107E5}" destId="{0026FBB5-18AC-4A1B-8AE4-7BDD8D2E2CEE}" srcOrd="0" destOrd="4" presId="urn:microsoft.com/office/officeart/2005/8/layout/default"/>
    <dgm:cxn modelId="{8312FCF7-1AFE-4E3D-B502-674A38D54379}" type="presOf" srcId="{4EC3A7D4-1412-4CD6-9E0A-B7C03FF223A9}" destId="{0026FBB5-18AC-4A1B-8AE4-7BDD8D2E2CEE}" srcOrd="0" destOrd="2" presId="urn:microsoft.com/office/officeart/2005/8/layout/default"/>
    <dgm:cxn modelId="{39ABD5FC-DD42-411F-9187-077AAF0E5305}" type="presOf" srcId="{BC94E51A-BAEB-46B4-8A1A-057287B875E7}" destId="{28FA3F67-C237-495A-AFDA-89BC8D33090D}" srcOrd="0" destOrd="0" presId="urn:microsoft.com/office/officeart/2005/8/layout/default"/>
    <dgm:cxn modelId="{8FC5B2D0-E492-4769-8CBF-B06BB2AE1B38}" type="presParOf" srcId="{4A54DC95-6B34-433C-BE2E-8B60D29D78E5}" destId="{5D1907B0-7D0E-4DB5-B073-815ABA773BA4}" srcOrd="0" destOrd="0" presId="urn:microsoft.com/office/officeart/2005/8/layout/default"/>
    <dgm:cxn modelId="{3DBBBA97-FD85-43C0-8DA2-FF724E123C1A}" type="presParOf" srcId="{4A54DC95-6B34-433C-BE2E-8B60D29D78E5}" destId="{CA87B765-3B80-4009-A6D8-7B1FC24D84A0}" srcOrd="1" destOrd="0" presId="urn:microsoft.com/office/officeart/2005/8/layout/default"/>
    <dgm:cxn modelId="{613E1E62-3A87-4BE3-9A44-0B2C673612DA}" type="presParOf" srcId="{4A54DC95-6B34-433C-BE2E-8B60D29D78E5}" destId="{28FA3F67-C237-495A-AFDA-89BC8D33090D}" srcOrd="2" destOrd="0" presId="urn:microsoft.com/office/officeart/2005/8/layout/default"/>
    <dgm:cxn modelId="{B64941C5-4425-4C3A-95B4-AA5D8D02A466}" type="presParOf" srcId="{4A54DC95-6B34-433C-BE2E-8B60D29D78E5}" destId="{8E7E742B-F6E9-4544-8CB1-507AE36A6B79}" srcOrd="3" destOrd="0" presId="urn:microsoft.com/office/officeart/2005/8/layout/default"/>
    <dgm:cxn modelId="{BC534B35-55B8-483B-A07D-29B2D0D5D81A}" type="presParOf" srcId="{4A54DC95-6B34-433C-BE2E-8B60D29D78E5}" destId="{0026FBB5-18AC-4A1B-8AE4-7BDD8D2E2CEE}" srcOrd="4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5D222E-9E81-4AE2-BEFF-BD2F17000761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DDAA1F2-4116-427B-A4D3-1B1D2E33F9C1}">
      <dgm:prSet/>
      <dgm:spPr/>
      <dgm:t>
        <a:bodyPr/>
        <a:lstStyle/>
        <a:p>
          <a:r>
            <a:rPr lang="en-US"/>
            <a:t>The Diabetes Link</a:t>
          </a:r>
        </a:p>
      </dgm:t>
    </dgm:pt>
    <dgm:pt modelId="{09242E67-532D-4329-A682-1F5690D24875}" type="parTrans" cxnId="{1893914F-9351-465B-85C2-9DAB7056342B}">
      <dgm:prSet/>
      <dgm:spPr/>
      <dgm:t>
        <a:bodyPr/>
        <a:lstStyle/>
        <a:p>
          <a:endParaRPr lang="en-US"/>
        </a:p>
      </dgm:t>
    </dgm:pt>
    <dgm:pt modelId="{1D67590A-1687-4849-97CC-C4EB6D77FC80}" type="sibTrans" cxnId="{1893914F-9351-465B-85C2-9DAB7056342B}">
      <dgm:prSet/>
      <dgm:spPr/>
      <dgm:t>
        <a:bodyPr/>
        <a:lstStyle/>
        <a:p>
          <a:endParaRPr lang="en-US"/>
        </a:p>
      </dgm:t>
    </dgm:pt>
    <dgm:pt modelId="{6CEE9D06-AAD0-49A7-AA69-89A400ACE5E5}">
      <dgm:prSet/>
      <dgm:spPr/>
      <dgm:t>
        <a:bodyPr/>
        <a:lstStyle/>
        <a:p>
          <a:r>
            <a:rPr lang="en-US"/>
            <a:t>Resource website for preparing for college</a:t>
          </a:r>
        </a:p>
      </dgm:t>
    </dgm:pt>
    <dgm:pt modelId="{03C46A9D-42F3-44BF-A601-CAE2DFFB0DA1}" type="parTrans" cxnId="{5EC039BE-D207-497D-AE88-40DC5DE8F86A}">
      <dgm:prSet/>
      <dgm:spPr/>
      <dgm:t>
        <a:bodyPr/>
        <a:lstStyle/>
        <a:p>
          <a:endParaRPr lang="en-US"/>
        </a:p>
      </dgm:t>
    </dgm:pt>
    <dgm:pt modelId="{8EC941D2-4812-41D4-AA38-11D55027061F}" type="sibTrans" cxnId="{5EC039BE-D207-497D-AE88-40DC5DE8F86A}">
      <dgm:prSet/>
      <dgm:spPr/>
      <dgm:t>
        <a:bodyPr/>
        <a:lstStyle/>
        <a:p>
          <a:endParaRPr lang="en-US"/>
        </a:p>
      </dgm:t>
    </dgm:pt>
    <dgm:pt modelId="{4ED52F91-F5C1-4167-9774-816986A90636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https://resourcehub.thediabeteslink.org/l/resource-hub?topic=off-to-college</a:t>
          </a:r>
          <a:endParaRPr lang="en-US" dirty="0">
            <a:solidFill>
              <a:schemeClr val="bg1"/>
            </a:solidFill>
          </a:endParaRPr>
        </a:p>
      </dgm:t>
    </dgm:pt>
    <dgm:pt modelId="{AF1C466B-44B0-4FC3-9CCC-4D8F28CAF3EC}" type="parTrans" cxnId="{67BAF2E0-5651-47CC-B02F-C8F4FE8178AF}">
      <dgm:prSet/>
      <dgm:spPr/>
      <dgm:t>
        <a:bodyPr/>
        <a:lstStyle/>
        <a:p>
          <a:endParaRPr lang="en-US"/>
        </a:p>
      </dgm:t>
    </dgm:pt>
    <dgm:pt modelId="{8ECBB2CD-EEE8-49F0-96DD-59EA9B76FA8D}" type="sibTrans" cxnId="{67BAF2E0-5651-47CC-B02F-C8F4FE8178AF}">
      <dgm:prSet/>
      <dgm:spPr/>
      <dgm:t>
        <a:bodyPr/>
        <a:lstStyle/>
        <a:p>
          <a:endParaRPr lang="en-US"/>
        </a:p>
      </dgm:t>
    </dgm:pt>
    <dgm:pt modelId="{6D9A58F0-EB98-4FD3-8626-D76AC16C7289}">
      <dgm:prSet/>
      <dgm:spPr/>
      <dgm:t>
        <a:bodyPr/>
        <a:lstStyle/>
        <a:p>
          <a:r>
            <a:rPr lang="en-US"/>
            <a:t>Student Health Services</a:t>
          </a:r>
        </a:p>
      </dgm:t>
    </dgm:pt>
    <dgm:pt modelId="{C3A89BB0-83C5-4211-9F41-2AA0BC483A0E}" type="parTrans" cxnId="{32D10D06-E0B9-4383-AB84-F882171821D3}">
      <dgm:prSet/>
      <dgm:spPr/>
      <dgm:t>
        <a:bodyPr/>
        <a:lstStyle/>
        <a:p>
          <a:endParaRPr lang="en-US"/>
        </a:p>
      </dgm:t>
    </dgm:pt>
    <dgm:pt modelId="{7CE450E1-C544-4BCB-AE7B-5C889FEA314E}" type="sibTrans" cxnId="{32D10D06-E0B9-4383-AB84-F882171821D3}">
      <dgm:prSet/>
      <dgm:spPr/>
      <dgm:t>
        <a:bodyPr/>
        <a:lstStyle/>
        <a:p>
          <a:endParaRPr lang="en-US"/>
        </a:p>
      </dgm:t>
    </dgm:pt>
    <dgm:pt modelId="{4C0161F4-6D69-45E3-AEB7-0F356911ECB6}">
      <dgm:prSet/>
      <dgm:spPr/>
      <dgm:t>
        <a:bodyPr/>
        <a:lstStyle/>
        <a:p>
          <a:r>
            <a:rPr lang="en-US"/>
            <a:t>Medical ID </a:t>
          </a:r>
        </a:p>
      </dgm:t>
    </dgm:pt>
    <dgm:pt modelId="{51C156E7-AD9E-4BA1-9D83-5FB523386172}" type="parTrans" cxnId="{8D8BB8F9-F32C-49D2-8B90-E570EBDFBF85}">
      <dgm:prSet/>
      <dgm:spPr/>
      <dgm:t>
        <a:bodyPr/>
        <a:lstStyle/>
        <a:p>
          <a:endParaRPr lang="en-US"/>
        </a:p>
      </dgm:t>
    </dgm:pt>
    <dgm:pt modelId="{1575787A-E3C3-46C7-9516-D5273141BC7B}" type="sibTrans" cxnId="{8D8BB8F9-F32C-49D2-8B90-E570EBDFBF85}">
      <dgm:prSet/>
      <dgm:spPr/>
      <dgm:t>
        <a:bodyPr/>
        <a:lstStyle/>
        <a:p>
          <a:endParaRPr lang="en-US"/>
        </a:p>
      </dgm:t>
    </dgm:pt>
    <dgm:pt modelId="{D507564F-56CF-4E66-A7D8-468B33CD2486}">
      <dgm:prSet/>
      <dgm:spPr/>
      <dgm:t>
        <a:bodyPr/>
        <a:lstStyle/>
        <a:p>
          <a:r>
            <a:rPr lang="en-US"/>
            <a:t>Updated prescriptions</a:t>
          </a:r>
        </a:p>
      </dgm:t>
    </dgm:pt>
    <dgm:pt modelId="{A44F034C-EC4B-4728-BFEA-346B2CE68E22}" type="parTrans" cxnId="{FEA18625-25B5-4958-AE60-5182CEAC9287}">
      <dgm:prSet/>
      <dgm:spPr/>
      <dgm:t>
        <a:bodyPr/>
        <a:lstStyle/>
        <a:p>
          <a:endParaRPr lang="en-US"/>
        </a:p>
      </dgm:t>
    </dgm:pt>
    <dgm:pt modelId="{5B34BC61-A68C-425E-BA13-C7D3AE409ADB}" type="sibTrans" cxnId="{FEA18625-25B5-4958-AE60-5182CEAC9287}">
      <dgm:prSet/>
      <dgm:spPr/>
      <dgm:t>
        <a:bodyPr/>
        <a:lstStyle/>
        <a:p>
          <a:endParaRPr lang="en-US"/>
        </a:p>
      </dgm:t>
    </dgm:pt>
    <dgm:pt modelId="{0E7D6F1E-95B0-4A7D-9802-AD3FA41E8E43}">
      <dgm:prSet/>
      <dgm:spPr/>
      <dgm:t>
        <a:bodyPr/>
        <a:lstStyle/>
        <a:p>
          <a:r>
            <a:rPr lang="en-US"/>
            <a:t>Meet with someone so everyone is on the same page</a:t>
          </a:r>
        </a:p>
      </dgm:t>
    </dgm:pt>
    <dgm:pt modelId="{01053025-6E89-43FD-9D72-95F1C7C1B787}" type="parTrans" cxnId="{6E00DBC0-8CF1-4B57-AB9D-12CADE1B3584}">
      <dgm:prSet/>
      <dgm:spPr/>
      <dgm:t>
        <a:bodyPr/>
        <a:lstStyle/>
        <a:p>
          <a:endParaRPr lang="en-US"/>
        </a:p>
      </dgm:t>
    </dgm:pt>
    <dgm:pt modelId="{AB7E0F58-704F-4A0E-BFD1-55618DB991D8}" type="sibTrans" cxnId="{6E00DBC0-8CF1-4B57-AB9D-12CADE1B3584}">
      <dgm:prSet/>
      <dgm:spPr/>
      <dgm:t>
        <a:bodyPr/>
        <a:lstStyle/>
        <a:p>
          <a:endParaRPr lang="en-US"/>
        </a:p>
      </dgm:t>
    </dgm:pt>
    <dgm:pt modelId="{0D35D348-34BE-402F-8F51-3DFB5D43AD50}" type="pres">
      <dgm:prSet presAssocID="{AE5D222E-9E81-4AE2-BEFF-BD2F17000761}" presName="Name0" presStyleCnt="0">
        <dgm:presLayoutVars>
          <dgm:dir/>
          <dgm:animLvl val="lvl"/>
          <dgm:resizeHandles val="exact"/>
        </dgm:presLayoutVars>
      </dgm:prSet>
      <dgm:spPr/>
    </dgm:pt>
    <dgm:pt modelId="{472C5ECA-9E3E-4925-A0D4-764C1D372E5D}" type="pres">
      <dgm:prSet presAssocID="{FDDAA1F2-4116-427B-A4D3-1B1D2E33F9C1}" presName="linNode" presStyleCnt="0"/>
      <dgm:spPr/>
    </dgm:pt>
    <dgm:pt modelId="{5758EF1E-B9DF-4833-B8A4-AE10FC85D0B7}" type="pres">
      <dgm:prSet presAssocID="{FDDAA1F2-4116-427B-A4D3-1B1D2E33F9C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759EB91-8CAB-4422-A7CB-9CDD7132E353}" type="pres">
      <dgm:prSet presAssocID="{FDDAA1F2-4116-427B-A4D3-1B1D2E33F9C1}" presName="descendantText" presStyleLbl="alignAccFollowNode1" presStyleIdx="0" presStyleCnt="2">
        <dgm:presLayoutVars>
          <dgm:bulletEnabled val="1"/>
        </dgm:presLayoutVars>
      </dgm:prSet>
      <dgm:spPr/>
    </dgm:pt>
    <dgm:pt modelId="{50F0D67F-53A8-4F84-BB40-7318AB6E6032}" type="pres">
      <dgm:prSet presAssocID="{1D67590A-1687-4849-97CC-C4EB6D77FC80}" presName="sp" presStyleCnt="0"/>
      <dgm:spPr/>
    </dgm:pt>
    <dgm:pt modelId="{D3694100-8784-43AA-9C0A-79AF1EAEECFD}" type="pres">
      <dgm:prSet presAssocID="{4ED52F91-F5C1-4167-9774-816986A90636}" presName="linNode" presStyleCnt="0"/>
      <dgm:spPr/>
    </dgm:pt>
    <dgm:pt modelId="{7FF0A8C2-0844-4C82-A13F-A2D2818B582A}" type="pres">
      <dgm:prSet presAssocID="{4ED52F91-F5C1-4167-9774-816986A90636}" presName="parentText" presStyleLbl="node1" presStyleIdx="1" presStyleCnt="3" custScaleX="277778">
        <dgm:presLayoutVars>
          <dgm:chMax val="1"/>
          <dgm:bulletEnabled val="1"/>
        </dgm:presLayoutVars>
      </dgm:prSet>
      <dgm:spPr/>
    </dgm:pt>
    <dgm:pt modelId="{D332150C-6E92-4D15-9EC3-EDD2EC3D2197}" type="pres">
      <dgm:prSet presAssocID="{8ECBB2CD-EEE8-49F0-96DD-59EA9B76FA8D}" presName="sp" presStyleCnt="0"/>
      <dgm:spPr/>
    </dgm:pt>
    <dgm:pt modelId="{AB8A8469-3284-4E53-851F-D3A635217D24}" type="pres">
      <dgm:prSet presAssocID="{6D9A58F0-EB98-4FD3-8626-D76AC16C7289}" presName="linNode" presStyleCnt="0"/>
      <dgm:spPr/>
    </dgm:pt>
    <dgm:pt modelId="{B0AD067D-3E0A-4ACF-BDEC-1737A5D38E0B}" type="pres">
      <dgm:prSet presAssocID="{6D9A58F0-EB98-4FD3-8626-D76AC16C7289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0860D61-AA7B-49EB-988C-861023F3D4F8}" type="pres">
      <dgm:prSet presAssocID="{6D9A58F0-EB98-4FD3-8626-D76AC16C7289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34BCCC02-2241-4836-8223-DAC440F3D291}" type="presOf" srcId="{FDDAA1F2-4116-427B-A4D3-1B1D2E33F9C1}" destId="{5758EF1E-B9DF-4833-B8A4-AE10FC85D0B7}" srcOrd="0" destOrd="0" presId="urn:microsoft.com/office/officeart/2005/8/layout/vList5"/>
    <dgm:cxn modelId="{32D10D06-E0B9-4383-AB84-F882171821D3}" srcId="{AE5D222E-9E81-4AE2-BEFF-BD2F17000761}" destId="{6D9A58F0-EB98-4FD3-8626-D76AC16C7289}" srcOrd="2" destOrd="0" parTransId="{C3A89BB0-83C5-4211-9F41-2AA0BC483A0E}" sibTransId="{7CE450E1-C544-4BCB-AE7B-5C889FEA314E}"/>
    <dgm:cxn modelId="{2A802512-33B1-4CAE-B10D-425F015C36B8}" type="presOf" srcId="{4C0161F4-6D69-45E3-AEB7-0F356911ECB6}" destId="{E0860D61-AA7B-49EB-988C-861023F3D4F8}" srcOrd="0" destOrd="0" presId="urn:microsoft.com/office/officeart/2005/8/layout/vList5"/>
    <dgm:cxn modelId="{FEA18625-25B5-4958-AE60-5182CEAC9287}" srcId="{6D9A58F0-EB98-4FD3-8626-D76AC16C7289}" destId="{D507564F-56CF-4E66-A7D8-468B33CD2486}" srcOrd="1" destOrd="0" parTransId="{A44F034C-EC4B-4728-BFEA-346B2CE68E22}" sibTransId="{5B34BC61-A68C-425E-BA13-C7D3AE409ADB}"/>
    <dgm:cxn modelId="{E4A6BB30-601D-4BD1-A51C-B9A5041C8FBA}" type="presOf" srcId="{4ED52F91-F5C1-4167-9774-816986A90636}" destId="{7FF0A8C2-0844-4C82-A13F-A2D2818B582A}" srcOrd="0" destOrd="0" presId="urn:microsoft.com/office/officeart/2005/8/layout/vList5"/>
    <dgm:cxn modelId="{B88C4C3C-B4D2-4E01-9248-DE6CE31B7978}" type="presOf" srcId="{6D9A58F0-EB98-4FD3-8626-D76AC16C7289}" destId="{B0AD067D-3E0A-4ACF-BDEC-1737A5D38E0B}" srcOrd="0" destOrd="0" presId="urn:microsoft.com/office/officeart/2005/8/layout/vList5"/>
    <dgm:cxn modelId="{1893914F-9351-465B-85C2-9DAB7056342B}" srcId="{AE5D222E-9E81-4AE2-BEFF-BD2F17000761}" destId="{FDDAA1F2-4116-427B-A4D3-1B1D2E33F9C1}" srcOrd="0" destOrd="0" parTransId="{09242E67-532D-4329-A682-1F5690D24875}" sibTransId="{1D67590A-1687-4849-97CC-C4EB6D77FC80}"/>
    <dgm:cxn modelId="{A159A89E-6824-40CB-989C-E9C83303806D}" type="presOf" srcId="{6CEE9D06-AAD0-49A7-AA69-89A400ACE5E5}" destId="{9759EB91-8CAB-4422-A7CB-9CDD7132E353}" srcOrd="0" destOrd="0" presId="urn:microsoft.com/office/officeart/2005/8/layout/vList5"/>
    <dgm:cxn modelId="{5EC039BE-D207-497D-AE88-40DC5DE8F86A}" srcId="{FDDAA1F2-4116-427B-A4D3-1B1D2E33F9C1}" destId="{6CEE9D06-AAD0-49A7-AA69-89A400ACE5E5}" srcOrd="0" destOrd="0" parTransId="{03C46A9D-42F3-44BF-A601-CAE2DFFB0DA1}" sibTransId="{8EC941D2-4812-41D4-AA38-11D55027061F}"/>
    <dgm:cxn modelId="{6E00DBC0-8CF1-4B57-AB9D-12CADE1B3584}" srcId="{6D9A58F0-EB98-4FD3-8626-D76AC16C7289}" destId="{0E7D6F1E-95B0-4A7D-9802-AD3FA41E8E43}" srcOrd="2" destOrd="0" parTransId="{01053025-6E89-43FD-9D72-95F1C7C1B787}" sibTransId="{AB7E0F58-704F-4A0E-BFD1-55618DB991D8}"/>
    <dgm:cxn modelId="{BBE38FC6-B4AD-4AAE-8ED9-5B1657E037B7}" type="presOf" srcId="{D507564F-56CF-4E66-A7D8-468B33CD2486}" destId="{E0860D61-AA7B-49EB-988C-861023F3D4F8}" srcOrd="0" destOrd="1" presId="urn:microsoft.com/office/officeart/2005/8/layout/vList5"/>
    <dgm:cxn modelId="{753949CF-9A80-426C-9C98-3D470CEDFAE5}" type="presOf" srcId="{0E7D6F1E-95B0-4A7D-9802-AD3FA41E8E43}" destId="{E0860D61-AA7B-49EB-988C-861023F3D4F8}" srcOrd="0" destOrd="2" presId="urn:microsoft.com/office/officeart/2005/8/layout/vList5"/>
    <dgm:cxn modelId="{67BAF2E0-5651-47CC-B02F-C8F4FE8178AF}" srcId="{AE5D222E-9E81-4AE2-BEFF-BD2F17000761}" destId="{4ED52F91-F5C1-4167-9774-816986A90636}" srcOrd="1" destOrd="0" parTransId="{AF1C466B-44B0-4FC3-9CCC-4D8F28CAF3EC}" sibTransId="{8ECBB2CD-EEE8-49F0-96DD-59EA9B76FA8D}"/>
    <dgm:cxn modelId="{BACF96E7-AB2C-4C3C-AC55-B150AF747DC9}" type="presOf" srcId="{AE5D222E-9E81-4AE2-BEFF-BD2F17000761}" destId="{0D35D348-34BE-402F-8F51-3DFB5D43AD50}" srcOrd="0" destOrd="0" presId="urn:microsoft.com/office/officeart/2005/8/layout/vList5"/>
    <dgm:cxn modelId="{8D8BB8F9-F32C-49D2-8B90-E570EBDFBF85}" srcId="{6D9A58F0-EB98-4FD3-8626-D76AC16C7289}" destId="{4C0161F4-6D69-45E3-AEB7-0F356911ECB6}" srcOrd="0" destOrd="0" parTransId="{51C156E7-AD9E-4BA1-9D83-5FB523386172}" sibTransId="{1575787A-E3C3-46C7-9516-D5273141BC7B}"/>
    <dgm:cxn modelId="{F54722D3-5686-478D-94C4-A11258A7A371}" type="presParOf" srcId="{0D35D348-34BE-402F-8F51-3DFB5D43AD50}" destId="{472C5ECA-9E3E-4925-A0D4-764C1D372E5D}" srcOrd="0" destOrd="0" presId="urn:microsoft.com/office/officeart/2005/8/layout/vList5"/>
    <dgm:cxn modelId="{0F43E85A-3744-4D26-B88C-243363B9758D}" type="presParOf" srcId="{472C5ECA-9E3E-4925-A0D4-764C1D372E5D}" destId="{5758EF1E-B9DF-4833-B8A4-AE10FC85D0B7}" srcOrd="0" destOrd="0" presId="urn:microsoft.com/office/officeart/2005/8/layout/vList5"/>
    <dgm:cxn modelId="{EA5AA928-303C-4970-A1CB-1EEB6A7852F2}" type="presParOf" srcId="{472C5ECA-9E3E-4925-A0D4-764C1D372E5D}" destId="{9759EB91-8CAB-4422-A7CB-9CDD7132E353}" srcOrd="1" destOrd="0" presId="urn:microsoft.com/office/officeart/2005/8/layout/vList5"/>
    <dgm:cxn modelId="{C78FD139-07CA-4B97-AF76-9591CAA9144D}" type="presParOf" srcId="{0D35D348-34BE-402F-8F51-3DFB5D43AD50}" destId="{50F0D67F-53A8-4F84-BB40-7318AB6E6032}" srcOrd="1" destOrd="0" presId="urn:microsoft.com/office/officeart/2005/8/layout/vList5"/>
    <dgm:cxn modelId="{3069DFFC-64EC-4AE9-B135-6AED9F71F08E}" type="presParOf" srcId="{0D35D348-34BE-402F-8F51-3DFB5D43AD50}" destId="{D3694100-8784-43AA-9C0A-79AF1EAEECFD}" srcOrd="2" destOrd="0" presId="urn:microsoft.com/office/officeart/2005/8/layout/vList5"/>
    <dgm:cxn modelId="{7BCAC2FD-3C73-4D1D-8BA4-D81FB76C7F6A}" type="presParOf" srcId="{D3694100-8784-43AA-9C0A-79AF1EAEECFD}" destId="{7FF0A8C2-0844-4C82-A13F-A2D2818B582A}" srcOrd="0" destOrd="0" presId="urn:microsoft.com/office/officeart/2005/8/layout/vList5"/>
    <dgm:cxn modelId="{5E0ABF8A-E768-4BCA-B1B4-E7ACAE8BA2FB}" type="presParOf" srcId="{0D35D348-34BE-402F-8F51-3DFB5D43AD50}" destId="{D332150C-6E92-4D15-9EC3-EDD2EC3D2197}" srcOrd="3" destOrd="0" presId="urn:microsoft.com/office/officeart/2005/8/layout/vList5"/>
    <dgm:cxn modelId="{562B4CA9-E7BD-4AA8-B9C0-7AA855E150C0}" type="presParOf" srcId="{0D35D348-34BE-402F-8F51-3DFB5D43AD50}" destId="{AB8A8469-3284-4E53-851F-D3A635217D24}" srcOrd="4" destOrd="0" presId="urn:microsoft.com/office/officeart/2005/8/layout/vList5"/>
    <dgm:cxn modelId="{2BA36355-E726-41C4-88DA-D297300933FE}" type="presParOf" srcId="{AB8A8469-3284-4E53-851F-D3A635217D24}" destId="{B0AD067D-3E0A-4ACF-BDEC-1737A5D38E0B}" srcOrd="0" destOrd="0" presId="urn:microsoft.com/office/officeart/2005/8/layout/vList5"/>
    <dgm:cxn modelId="{6D5527E5-6864-4F83-A168-EEAB97F8D839}" type="presParOf" srcId="{AB8A8469-3284-4E53-851F-D3A635217D24}" destId="{E0860D61-AA7B-49EB-988C-861023F3D4F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C3B329-1E2D-497C-9155-4151D3D8B6D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4EFB6B-321B-4E95-9B12-46F8163D78D8}">
      <dgm:prSet/>
      <dgm:spPr/>
      <dgm:t>
        <a:bodyPr/>
        <a:lstStyle/>
        <a:p>
          <a:r>
            <a:rPr lang="en-US" dirty="0"/>
            <a:t>Possible</a:t>
          </a:r>
        </a:p>
        <a:p>
          <a:r>
            <a:rPr lang="en-US" dirty="0"/>
            <a:t>Accommodations: </a:t>
          </a:r>
        </a:p>
      </dgm:t>
    </dgm:pt>
    <dgm:pt modelId="{351C3A9F-716B-4DFC-80D6-B0EB28AC10B8}" type="parTrans" cxnId="{18AB8179-83D3-42A0-AF57-A292D1958843}">
      <dgm:prSet/>
      <dgm:spPr/>
      <dgm:t>
        <a:bodyPr/>
        <a:lstStyle/>
        <a:p>
          <a:endParaRPr lang="en-US"/>
        </a:p>
      </dgm:t>
    </dgm:pt>
    <dgm:pt modelId="{CB42A642-F013-4BD5-86CC-D588EE7FA04D}" type="sibTrans" cxnId="{18AB8179-83D3-42A0-AF57-A292D1958843}">
      <dgm:prSet/>
      <dgm:spPr/>
      <dgm:t>
        <a:bodyPr/>
        <a:lstStyle/>
        <a:p>
          <a:endParaRPr lang="en-US"/>
        </a:p>
      </dgm:t>
    </dgm:pt>
    <dgm:pt modelId="{F14F3336-26AD-416C-B206-DD0D340BC3B5}">
      <dgm:prSet/>
      <dgm:spPr>
        <a:solidFill>
          <a:schemeClr val="accent2"/>
        </a:solidFill>
      </dgm:spPr>
      <dgm:t>
        <a:bodyPr/>
        <a:lstStyle/>
        <a:p>
          <a:r>
            <a:rPr lang="en-US" dirty="0"/>
            <a:t>Access to a kitchen</a:t>
          </a:r>
        </a:p>
      </dgm:t>
    </dgm:pt>
    <dgm:pt modelId="{42DA1942-2ED1-47E9-BBD2-FA11B361BE2F}" type="parTrans" cxnId="{9534C65C-A2B3-471E-B7F0-1C5F966FC74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1EBC992-55BA-43DF-B023-550A136B1032}" type="sibTrans" cxnId="{9534C65C-A2B3-471E-B7F0-1C5F966FC745}">
      <dgm:prSet/>
      <dgm:spPr/>
      <dgm:t>
        <a:bodyPr/>
        <a:lstStyle/>
        <a:p>
          <a:endParaRPr lang="en-US"/>
        </a:p>
      </dgm:t>
    </dgm:pt>
    <dgm:pt modelId="{357F7089-9E00-489C-9373-466A2B18B6F1}">
      <dgm:prSet/>
      <dgm:spPr>
        <a:solidFill>
          <a:schemeClr val="accent3"/>
        </a:solidFill>
      </dgm:spPr>
      <dgm:t>
        <a:bodyPr/>
        <a:lstStyle/>
        <a:p>
          <a:r>
            <a:rPr lang="en-US" dirty="0"/>
            <a:t>Access to a refrigerator</a:t>
          </a:r>
        </a:p>
      </dgm:t>
    </dgm:pt>
    <dgm:pt modelId="{FEBA1FB7-C7EF-489F-AFEC-B1563D6E4A89}" type="parTrans" cxnId="{0174A390-ACFD-4401-82AC-83D346753EBA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9658F0D-8811-4416-AF92-A3E83C9227C9}" type="sibTrans" cxnId="{0174A390-ACFD-4401-82AC-83D346753EBA}">
      <dgm:prSet/>
      <dgm:spPr/>
      <dgm:t>
        <a:bodyPr/>
        <a:lstStyle/>
        <a:p>
          <a:endParaRPr lang="en-US"/>
        </a:p>
      </dgm:t>
    </dgm:pt>
    <dgm:pt modelId="{5006BB76-641A-49F1-B493-4DFA6C16DBD9}">
      <dgm:prSet/>
      <dgm:spPr>
        <a:solidFill>
          <a:schemeClr val="accent6"/>
        </a:solidFill>
      </dgm:spPr>
      <dgm:t>
        <a:bodyPr/>
        <a:lstStyle/>
        <a:p>
          <a:r>
            <a:rPr lang="en-US" dirty="0"/>
            <a:t>Consider living close to dining hall / student health services</a:t>
          </a:r>
        </a:p>
      </dgm:t>
    </dgm:pt>
    <dgm:pt modelId="{28319518-F19B-4B0D-ADF1-F1277A341745}" type="parTrans" cxnId="{0CE3EC70-A0FF-46B4-AC92-366ED874D097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C92695F-90E1-4F46-96A9-A249A947E64D}" type="sibTrans" cxnId="{0CE3EC70-A0FF-46B4-AC92-366ED874D097}">
      <dgm:prSet/>
      <dgm:spPr/>
      <dgm:t>
        <a:bodyPr/>
        <a:lstStyle/>
        <a:p>
          <a:endParaRPr lang="en-US"/>
        </a:p>
      </dgm:t>
    </dgm:pt>
    <dgm:pt modelId="{E3A0F76F-0FEC-468B-8BED-F8E7E7CE3736}">
      <dgm:prSet/>
      <dgm:spPr>
        <a:solidFill>
          <a:schemeClr val="tx2"/>
        </a:solidFill>
      </dgm:spPr>
      <dgm:t>
        <a:bodyPr/>
        <a:lstStyle/>
        <a:p>
          <a:r>
            <a:rPr lang="en-US" dirty="0"/>
            <a:t>Close access to the campus bus / transportation systems</a:t>
          </a:r>
        </a:p>
      </dgm:t>
    </dgm:pt>
    <dgm:pt modelId="{F70CE055-0401-4E48-8825-79933EF0A829}" type="parTrans" cxnId="{B6B9ADC1-D3C8-4CDA-B521-42AE3E4B48F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08F6490-D22E-49A4-9A6B-20F105AD928A}" type="sibTrans" cxnId="{B6B9ADC1-D3C8-4CDA-B521-42AE3E4B48F2}">
      <dgm:prSet/>
      <dgm:spPr/>
      <dgm:t>
        <a:bodyPr/>
        <a:lstStyle/>
        <a:p>
          <a:endParaRPr lang="en-US"/>
        </a:p>
      </dgm:t>
    </dgm:pt>
    <dgm:pt modelId="{A6F60F5B-3025-4368-8B77-92DC33DEE2DF}" type="pres">
      <dgm:prSet presAssocID="{CBC3B329-1E2D-497C-9155-4151D3D8B6D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B908E00-9455-4CEE-A048-119452B4E463}" type="pres">
      <dgm:prSet presAssocID="{FC4EFB6B-321B-4E95-9B12-46F8163D78D8}" presName="root1" presStyleCnt="0"/>
      <dgm:spPr/>
    </dgm:pt>
    <dgm:pt modelId="{5B1C8F6C-A51E-46D2-8E95-63E9BFD3074E}" type="pres">
      <dgm:prSet presAssocID="{FC4EFB6B-321B-4E95-9B12-46F8163D78D8}" presName="LevelOneTextNode" presStyleLbl="node0" presStyleIdx="0" presStyleCnt="1">
        <dgm:presLayoutVars>
          <dgm:chPref val="3"/>
        </dgm:presLayoutVars>
      </dgm:prSet>
      <dgm:spPr/>
    </dgm:pt>
    <dgm:pt modelId="{DBA07584-B8F2-43C1-8EA7-92D5C31529B2}" type="pres">
      <dgm:prSet presAssocID="{FC4EFB6B-321B-4E95-9B12-46F8163D78D8}" presName="level2hierChild" presStyleCnt="0"/>
      <dgm:spPr/>
    </dgm:pt>
    <dgm:pt modelId="{1893F3B8-C522-47A4-AB02-70BE1C498A9E}" type="pres">
      <dgm:prSet presAssocID="{42DA1942-2ED1-47E9-BBD2-FA11B361BE2F}" presName="conn2-1" presStyleLbl="parChTrans1D2" presStyleIdx="0" presStyleCnt="4"/>
      <dgm:spPr/>
    </dgm:pt>
    <dgm:pt modelId="{4605B564-AA34-4B23-8E24-74C7DB7E76DD}" type="pres">
      <dgm:prSet presAssocID="{42DA1942-2ED1-47E9-BBD2-FA11B361BE2F}" presName="connTx" presStyleLbl="parChTrans1D2" presStyleIdx="0" presStyleCnt="4"/>
      <dgm:spPr/>
    </dgm:pt>
    <dgm:pt modelId="{497D4F52-6D10-4CB7-B470-979AA7E16DB7}" type="pres">
      <dgm:prSet presAssocID="{F14F3336-26AD-416C-B206-DD0D340BC3B5}" presName="root2" presStyleCnt="0"/>
      <dgm:spPr/>
    </dgm:pt>
    <dgm:pt modelId="{10B36E63-60B7-4085-8C14-EBA66FB69C65}" type="pres">
      <dgm:prSet presAssocID="{F14F3336-26AD-416C-B206-DD0D340BC3B5}" presName="LevelTwoTextNode" presStyleLbl="node2" presStyleIdx="0" presStyleCnt="4" custScaleX="221356">
        <dgm:presLayoutVars>
          <dgm:chPref val="3"/>
        </dgm:presLayoutVars>
      </dgm:prSet>
      <dgm:spPr/>
    </dgm:pt>
    <dgm:pt modelId="{AFBD81D2-4E04-47D6-A836-487F3E648308}" type="pres">
      <dgm:prSet presAssocID="{F14F3336-26AD-416C-B206-DD0D340BC3B5}" presName="level3hierChild" presStyleCnt="0"/>
      <dgm:spPr/>
    </dgm:pt>
    <dgm:pt modelId="{897D769B-74F4-4112-869F-6A60C62AE484}" type="pres">
      <dgm:prSet presAssocID="{FEBA1FB7-C7EF-489F-AFEC-B1563D6E4A89}" presName="conn2-1" presStyleLbl="parChTrans1D2" presStyleIdx="1" presStyleCnt="4"/>
      <dgm:spPr/>
    </dgm:pt>
    <dgm:pt modelId="{9E952CB1-3D37-4405-B72F-83FD3D215242}" type="pres">
      <dgm:prSet presAssocID="{FEBA1FB7-C7EF-489F-AFEC-B1563D6E4A89}" presName="connTx" presStyleLbl="parChTrans1D2" presStyleIdx="1" presStyleCnt="4"/>
      <dgm:spPr/>
    </dgm:pt>
    <dgm:pt modelId="{E8BE08E6-FBCA-429B-B2E8-7E7CE63E93BA}" type="pres">
      <dgm:prSet presAssocID="{357F7089-9E00-489C-9373-466A2B18B6F1}" presName="root2" presStyleCnt="0"/>
      <dgm:spPr/>
    </dgm:pt>
    <dgm:pt modelId="{E0E5949F-B4AB-4E9B-9355-AC8C597C5BEE}" type="pres">
      <dgm:prSet presAssocID="{357F7089-9E00-489C-9373-466A2B18B6F1}" presName="LevelTwoTextNode" presStyleLbl="node2" presStyleIdx="1" presStyleCnt="4" custScaleX="220400">
        <dgm:presLayoutVars>
          <dgm:chPref val="3"/>
        </dgm:presLayoutVars>
      </dgm:prSet>
      <dgm:spPr/>
    </dgm:pt>
    <dgm:pt modelId="{32B90E52-94EB-40C3-802A-20B9E123714F}" type="pres">
      <dgm:prSet presAssocID="{357F7089-9E00-489C-9373-466A2B18B6F1}" presName="level3hierChild" presStyleCnt="0"/>
      <dgm:spPr/>
    </dgm:pt>
    <dgm:pt modelId="{40EC50CF-6AFD-4AFE-8D25-7E26C67E1D0E}" type="pres">
      <dgm:prSet presAssocID="{28319518-F19B-4B0D-ADF1-F1277A341745}" presName="conn2-1" presStyleLbl="parChTrans1D2" presStyleIdx="2" presStyleCnt="4"/>
      <dgm:spPr/>
    </dgm:pt>
    <dgm:pt modelId="{5A6C2E43-CFEB-4220-B8C5-C728304E681D}" type="pres">
      <dgm:prSet presAssocID="{28319518-F19B-4B0D-ADF1-F1277A341745}" presName="connTx" presStyleLbl="parChTrans1D2" presStyleIdx="2" presStyleCnt="4"/>
      <dgm:spPr/>
    </dgm:pt>
    <dgm:pt modelId="{E6FF251B-CC19-4FF2-87E9-4206D6227D82}" type="pres">
      <dgm:prSet presAssocID="{5006BB76-641A-49F1-B493-4DFA6C16DBD9}" presName="root2" presStyleCnt="0"/>
      <dgm:spPr/>
    </dgm:pt>
    <dgm:pt modelId="{D9CC16BF-6C11-45DC-99D0-0AF8AA3967BA}" type="pres">
      <dgm:prSet presAssocID="{5006BB76-641A-49F1-B493-4DFA6C16DBD9}" presName="LevelTwoTextNode" presStyleLbl="node2" presStyleIdx="2" presStyleCnt="4" custScaleX="217471">
        <dgm:presLayoutVars>
          <dgm:chPref val="3"/>
        </dgm:presLayoutVars>
      </dgm:prSet>
      <dgm:spPr/>
    </dgm:pt>
    <dgm:pt modelId="{58D6CFE9-4976-4835-BF96-616FA4217E13}" type="pres">
      <dgm:prSet presAssocID="{5006BB76-641A-49F1-B493-4DFA6C16DBD9}" presName="level3hierChild" presStyleCnt="0"/>
      <dgm:spPr/>
    </dgm:pt>
    <dgm:pt modelId="{6D9248A2-F7BD-4E38-8F3A-38AB0D314BF3}" type="pres">
      <dgm:prSet presAssocID="{F70CE055-0401-4E48-8825-79933EF0A829}" presName="conn2-1" presStyleLbl="parChTrans1D2" presStyleIdx="3" presStyleCnt="4"/>
      <dgm:spPr/>
    </dgm:pt>
    <dgm:pt modelId="{C09C9063-82FA-4416-BE0B-77E286E6ADAA}" type="pres">
      <dgm:prSet presAssocID="{F70CE055-0401-4E48-8825-79933EF0A829}" presName="connTx" presStyleLbl="parChTrans1D2" presStyleIdx="3" presStyleCnt="4"/>
      <dgm:spPr/>
    </dgm:pt>
    <dgm:pt modelId="{4C715262-5A24-4D61-A750-D02E13B3973B}" type="pres">
      <dgm:prSet presAssocID="{E3A0F76F-0FEC-468B-8BED-F8E7E7CE3736}" presName="root2" presStyleCnt="0"/>
      <dgm:spPr/>
    </dgm:pt>
    <dgm:pt modelId="{EFCF6FD5-CACA-4DC1-997C-C7EAD6D30CF0}" type="pres">
      <dgm:prSet presAssocID="{E3A0F76F-0FEC-468B-8BED-F8E7E7CE3736}" presName="LevelTwoTextNode" presStyleLbl="node2" presStyleIdx="3" presStyleCnt="4" custScaleX="217802">
        <dgm:presLayoutVars>
          <dgm:chPref val="3"/>
        </dgm:presLayoutVars>
      </dgm:prSet>
      <dgm:spPr/>
    </dgm:pt>
    <dgm:pt modelId="{8DE9703D-8D33-4095-9121-E479EFF96A39}" type="pres">
      <dgm:prSet presAssocID="{E3A0F76F-0FEC-468B-8BED-F8E7E7CE3736}" presName="level3hierChild" presStyleCnt="0"/>
      <dgm:spPr/>
    </dgm:pt>
  </dgm:ptLst>
  <dgm:cxnLst>
    <dgm:cxn modelId="{26655A01-D139-4EC9-B64D-DABDACCDA9B6}" type="presOf" srcId="{28319518-F19B-4B0D-ADF1-F1277A341745}" destId="{40EC50CF-6AFD-4AFE-8D25-7E26C67E1D0E}" srcOrd="0" destOrd="0" presId="urn:microsoft.com/office/officeart/2005/8/layout/hierarchy2"/>
    <dgm:cxn modelId="{7C7B5E25-DC6F-447A-92DA-4F7ACE785AAC}" type="presOf" srcId="{FEBA1FB7-C7EF-489F-AFEC-B1563D6E4A89}" destId="{9E952CB1-3D37-4405-B72F-83FD3D215242}" srcOrd="1" destOrd="0" presId="urn:microsoft.com/office/officeart/2005/8/layout/hierarchy2"/>
    <dgm:cxn modelId="{84CE0C37-DEF3-4854-8CD0-53FC8629FE6A}" type="presOf" srcId="{5006BB76-641A-49F1-B493-4DFA6C16DBD9}" destId="{D9CC16BF-6C11-45DC-99D0-0AF8AA3967BA}" srcOrd="0" destOrd="0" presId="urn:microsoft.com/office/officeart/2005/8/layout/hierarchy2"/>
    <dgm:cxn modelId="{9534C65C-A2B3-471E-B7F0-1C5F966FC745}" srcId="{FC4EFB6B-321B-4E95-9B12-46F8163D78D8}" destId="{F14F3336-26AD-416C-B206-DD0D340BC3B5}" srcOrd="0" destOrd="0" parTransId="{42DA1942-2ED1-47E9-BBD2-FA11B361BE2F}" sibTransId="{C1EBC992-55BA-43DF-B023-550A136B1032}"/>
    <dgm:cxn modelId="{E37C025E-BBB9-4FDB-8463-57FBC0016465}" type="presOf" srcId="{CBC3B329-1E2D-497C-9155-4151D3D8B6D5}" destId="{A6F60F5B-3025-4368-8B77-92DC33DEE2DF}" srcOrd="0" destOrd="0" presId="urn:microsoft.com/office/officeart/2005/8/layout/hierarchy2"/>
    <dgm:cxn modelId="{90955042-315F-4D22-9A14-77E1CA7311C0}" type="presOf" srcId="{F70CE055-0401-4E48-8825-79933EF0A829}" destId="{6D9248A2-F7BD-4E38-8F3A-38AB0D314BF3}" srcOrd="0" destOrd="0" presId="urn:microsoft.com/office/officeart/2005/8/layout/hierarchy2"/>
    <dgm:cxn modelId="{8A8B9348-44A2-43FE-8122-ECE052E8DFD5}" type="presOf" srcId="{FEBA1FB7-C7EF-489F-AFEC-B1563D6E4A89}" destId="{897D769B-74F4-4112-869F-6A60C62AE484}" srcOrd="0" destOrd="0" presId="urn:microsoft.com/office/officeart/2005/8/layout/hierarchy2"/>
    <dgm:cxn modelId="{0CE3EC70-A0FF-46B4-AC92-366ED874D097}" srcId="{FC4EFB6B-321B-4E95-9B12-46F8163D78D8}" destId="{5006BB76-641A-49F1-B493-4DFA6C16DBD9}" srcOrd="2" destOrd="0" parTransId="{28319518-F19B-4B0D-ADF1-F1277A341745}" sibTransId="{3C92695F-90E1-4F46-96A9-A249A947E64D}"/>
    <dgm:cxn modelId="{76CE2476-EDA7-46AC-999E-56F8CBA9F0DC}" type="presOf" srcId="{FC4EFB6B-321B-4E95-9B12-46F8163D78D8}" destId="{5B1C8F6C-A51E-46D2-8E95-63E9BFD3074E}" srcOrd="0" destOrd="0" presId="urn:microsoft.com/office/officeart/2005/8/layout/hierarchy2"/>
    <dgm:cxn modelId="{59654E58-E350-47D1-8FD7-424EBA9A9CA4}" type="presOf" srcId="{28319518-F19B-4B0D-ADF1-F1277A341745}" destId="{5A6C2E43-CFEB-4220-B8C5-C728304E681D}" srcOrd="1" destOrd="0" presId="urn:microsoft.com/office/officeart/2005/8/layout/hierarchy2"/>
    <dgm:cxn modelId="{18AB8179-83D3-42A0-AF57-A292D1958843}" srcId="{CBC3B329-1E2D-497C-9155-4151D3D8B6D5}" destId="{FC4EFB6B-321B-4E95-9B12-46F8163D78D8}" srcOrd="0" destOrd="0" parTransId="{351C3A9F-716B-4DFC-80D6-B0EB28AC10B8}" sibTransId="{CB42A642-F013-4BD5-86CC-D588EE7FA04D}"/>
    <dgm:cxn modelId="{D9073E7C-F826-48E1-8C77-0EE6EBC88DCC}" type="presOf" srcId="{F70CE055-0401-4E48-8825-79933EF0A829}" destId="{C09C9063-82FA-4416-BE0B-77E286E6ADAA}" srcOrd="1" destOrd="0" presId="urn:microsoft.com/office/officeart/2005/8/layout/hierarchy2"/>
    <dgm:cxn modelId="{2C23DE83-10BA-4D4D-B299-A3CA4CF0063A}" type="presOf" srcId="{F14F3336-26AD-416C-B206-DD0D340BC3B5}" destId="{10B36E63-60B7-4085-8C14-EBA66FB69C65}" srcOrd="0" destOrd="0" presId="urn:microsoft.com/office/officeart/2005/8/layout/hierarchy2"/>
    <dgm:cxn modelId="{0174A390-ACFD-4401-82AC-83D346753EBA}" srcId="{FC4EFB6B-321B-4E95-9B12-46F8163D78D8}" destId="{357F7089-9E00-489C-9373-466A2B18B6F1}" srcOrd="1" destOrd="0" parTransId="{FEBA1FB7-C7EF-489F-AFEC-B1563D6E4A89}" sibTransId="{39658F0D-8811-4416-AF92-A3E83C9227C9}"/>
    <dgm:cxn modelId="{D988D69C-8D5A-454D-A93F-3CC4483C9662}" type="presOf" srcId="{42DA1942-2ED1-47E9-BBD2-FA11B361BE2F}" destId="{4605B564-AA34-4B23-8E24-74C7DB7E76DD}" srcOrd="1" destOrd="0" presId="urn:microsoft.com/office/officeart/2005/8/layout/hierarchy2"/>
    <dgm:cxn modelId="{FE3B539D-59FE-46E8-A89C-7E8C54A07A2D}" type="presOf" srcId="{42DA1942-2ED1-47E9-BBD2-FA11B361BE2F}" destId="{1893F3B8-C522-47A4-AB02-70BE1C498A9E}" srcOrd="0" destOrd="0" presId="urn:microsoft.com/office/officeart/2005/8/layout/hierarchy2"/>
    <dgm:cxn modelId="{B6B9ADC1-D3C8-4CDA-B521-42AE3E4B48F2}" srcId="{FC4EFB6B-321B-4E95-9B12-46F8163D78D8}" destId="{E3A0F76F-0FEC-468B-8BED-F8E7E7CE3736}" srcOrd="3" destOrd="0" parTransId="{F70CE055-0401-4E48-8825-79933EF0A829}" sibTransId="{B08F6490-D22E-49A4-9A6B-20F105AD928A}"/>
    <dgm:cxn modelId="{25F804CC-6650-46A5-BF17-53D64BE187BC}" type="presOf" srcId="{E3A0F76F-0FEC-468B-8BED-F8E7E7CE3736}" destId="{EFCF6FD5-CACA-4DC1-997C-C7EAD6D30CF0}" srcOrd="0" destOrd="0" presId="urn:microsoft.com/office/officeart/2005/8/layout/hierarchy2"/>
    <dgm:cxn modelId="{267651F9-F692-4CDC-A215-3C013E594445}" type="presOf" srcId="{357F7089-9E00-489C-9373-466A2B18B6F1}" destId="{E0E5949F-B4AB-4E9B-9355-AC8C597C5BEE}" srcOrd="0" destOrd="0" presId="urn:microsoft.com/office/officeart/2005/8/layout/hierarchy2"/>
    <dgm:cxn modelId="{F9A22EAF-E7FF-48F9-A406-600F1D4CDDD5}" type="presParOf" srcId="{A6F60F5B-3025-4368-8B77-92DC33DEE2DF}" destId="{0B908E00-9455-4CEE-A048-119452B4E463}" srcOrd="0" destOrd="0" presId="urn:microsoft.com/office/officeart/2005/8/layout/hierarchy2"/>
    <dgm:cxn modelId="{D65ADF2A-D7C2-44A2-A70C-E3548C69253A}" type="presParOf" srcId="{0B908E00-9455-4CEE-A048-119452B4E463}" destId="{5B1C8F6C-A51E-46D2-8E95-63E9BFD3074E}" srcOrd="0" destOrd="0" presId="urn:microsoft.com/office/officeart/2005/8/layout/hierarchy2"/>
    <dgm:cxn modelId="{C1B86370-4799-4BEC-8590-66A98ECEF0F3}" type="presParOf" srcId="{0B908E00-9455-4CEE-A048-119452B4E463}" destId="{DBA07584-B8F2-43C1-8EA7-92D5C31529B2}" srcOrd="1" destOrd="0" presId="urn:microsoft.com/office/officeart/2005/8/layout/hierarchy2"/>
    <dgm:cxn modelId="{2794A051-17D8-42FA-9960-764F7761840B}" type="presParOf" srcId="{DBA07584-B8F2-43C1-8EA7-92D5C31529B2}" destId="{1893F3B8-C522-47A4-AB02-70BE1C498A9E}" srcOrd="0" destOrd="0" presId="urn:microsoft.com/office/officeart/2005/8/layout/hierarchy2"/>
    <dgm:cxn modelId="{FC882812-829B-4DD8-996B-BB6635CF7CC0}" type="presParOf" srcId="{1893F3B8-C522-47A4-AB02-70BE1C498A9E}" destId="{4605B564-AA34-4B23-8E24-74C7DB7E76DD}" srcOrd="0" destOrd="0" presId="urn:microsoft.com/office/officeart/2005/8/layout/hierarchy2"/>
    <dgm:cxn modelId="{E1FA2925-5B65-48EF-ACBD-25493A0D0680}" type="presParOf" srcId="{DBA07584-B8F2-43C1-8EA7-92D5C31529B2}" destId="{497D4F52-6D10-4CB7-B470-979AA7E16DB7}" srcOrd="1" destOrd="0" presId="urn:microsoft.com/office/officeart/2005/8/layout/hierarchy2"/>
    <dgm:cxn modelId="{54A8C9DA-40C3-4959-9E3A-BE6C9C961308}" type="presParOf" srcId="{497D4F52-6D10-4CB7-B470-979AA7E16DB7}" destId="{10B36E63-60B7-4085-8C14-EBA66FB69C65}" srcOrd="0" destOrd="0" presId="urn:microsoft.com/office/officeart/2005/8/layout/hierarchy2"/>
    <dgm:cxn modelId="{7FE91241-3259-498A-A53C-F915337993B8}" type="presParOf" srcId="{497D4F52-6D10-4CB7-B470-979AA7E16DB7}" destId="{AFBD81D2-4E04-47D6-A836-487F3E648308}" srcOrd="1" destOrd="0" presId="urn:microsoft.com/office/officeart/2005/8/layout/hierarchy2"/>
    <dgm:cxn modelId="{8994EEE6-A592-4420-8DE2-D859CF268597}" type="presParOf" srcId="{DBA07584-B8F2-43C1-8EA7-92D5C31529B2}" destId="{897D769B-74F4-4112-869F-6A60C62AE484}" srcOrd="2" destOrd="0" presId="urn:microsoft.com/office/officeart/2005/8/layout/hierarchy2"/>
    <dgm:cxn modelId="{A65C7357-2FDE-4E1E-90A2-28837475DCC5}" type="presParOf" srcId="{897D769B-74F4-4112-869F-6A60C62AE484}" destId="{9E952CB1-3D37-4405-B72F-83FD3D215242}" srcOrd="0" destOrd="0" presId="urn:microsoft.com/office/officeart/2005/8/layout/hierarchy2"/>
    <dgm:cxn modelId="{E805B329-E5C4-4D4D-8292-97B42A9F53CD}" type="presParOf" srcId="{DBA07584-B8F2-43C1-8EA7-92D5C31529B2}" destId="{E8BE08E6-FBCA-429B-B2E8-7E7CE63E93BA}" srcOrd="3" destOrd="0" presId="urn:microsoft.com/office/officeart/2005/8/layout/hierarchy2"/>
    <dgm:cxn modelId="{D6564CD9-FF5A-45C3-BFBB-944E7EE499BD}" type="presParOf" srcId="{E8BE08E6-FBCA-429B-B2E8-7E7CE63E93BA}" destId="{E0E5949F-B4AB-4E9B-9355-AC8C597C5BEE}" srcOrd="0" destOrd="0" presId="urn:microsoft.com/office/officeart/2005/8/layout/hierarchy2"/>
    <dgm:cxn modelId="{730769A3-2317-4A63-89F6-ED806479084C}" type="presParOf" srcId="{E8BE08E6-FBCA-429B-B2E8-7E7CE63E93BA}" destId="{32B90E52-94EB-40C3-802A-20B9E123714F}" srcOrd="1" destOrd="0" presId="urn:microsoft.com/office/officeart/2005/8/layout/hierarchy2"/>
    <dgm:cxn modelId="{96472428-45FA-4242-8C9F-3E13DE566C07}" type="presParOf" srcId="{DBA07584-B8F2-43C1-8EA7-92D5C31529B2}" destId="{40EC50CF-6AFD-4AFE-8D25-7E26C67E1D0E}" srcOrd="4" destOrd="0" presId="urn:microsoft.com/office/officeart/2005/8/layout/hierarchy2"/>
    <dgm:cxn modelId="{946CAA73-BC4D-4E40-8DF5-7AE6771648D0}" type="presParOf" srcId="{40EC50CF-6AFD-4AFE-8D25-7E26C67E1D0E}" destId="{5A6C2E43-CFEB-4220-B8C5-C728304E681D}" srcOrd="0" destOrd="0" presId="urn:microsoft.com/office/officeart/2005/8/layout/hierarchy2"/>
    <dgm:cxn modelId="{71C98C1C-F86F-41FB-9416-B530FBC4909D}" type="presParOf" srcId="{DBA07584-B8F2-43C1-8EA7-92D5C31529B2}" destId="{E6FF251B-CC19-4FF2-87E9-4206D6227D82}" srcOrd="5" destOrd="0" presId="urn:microsoft.com/office/officeart/2005/8/layout/hierarchy2"/>
    <dgm:cxn modelId="{68E6D5E5-A4D7-47EC-89B9-E9D007EE4F67}" type="presParOf" srcId="{E6FF251B-CC19-4FF2-87E9-4206D6227D82}" destId="{D9CC16BF-6C11-45DC-99D0-0AF8AA3967BA}" srcOrd="0" destOrd="0" presId="urn:microsoft.com/office/officeart/2005/8/layout/hierarchy2"/>
    <dgm:cxn modelId="{5D37A971-C64B-4014-B502-FB984CC51BE6}" type="presParOf" srcId="{E6FF251B-CC19-4FF2-87E9-4206D6227D82}" destId="{58D6CFE9-4976-4835-BF96-616FA4217E13}" srcOrd="1" destOrd="0" presId="urn:microsoft.com/office/officeart/2005/8/layout/hierarchy2"/>
    <dgm:cxn modelId="{A5CE2733-6838-49CB-81EB-5AAA567355E0}" type="presParOf" srcId="{DBA07584-B8F2-43C1-8EA7-92D5C31529B2}" destId="{6D9248A2-F7BD-4E38-8F3A-38AB0D314BF3}" srcOrd="6" destOrd="0" presId="urn:microsoft.com/office/officeart/2005/8/layout/hierarchy2"/>
    <dgm:cxn modelId="{2C843063-4ED1-4645-8947-13A7AA74DC5C}" type="presParOf" srcId="{6D9248A2-F7BD-4E38-8F3A-38AB0D314BF3}" destId="{C09C9063-82FA-4416-BE0B-77E286E6ADAA}" srcOrd="0" destOrd="0" presId="urn:microsoft.com/office/officeart/2005/8/layout/hierarchy2"/>
    <dgm:cxn modelId="{4BA4E5F1-053B-4B94-B123-195FC1AA2CCA}" type="presParOf" srcId="{DBA07584-B8F2-43C1-8EA7-92D5C31529B2}" destId="{4C715262-5A24-4D61-A750-D02E13B3973B}" srcOrd="7" destOrd="0" presId="urn:microsoft.com/office/officeart/2005/8/layout/hierarchy2"/>
    <dgm:cxn modelId="{0948B5CB-70B0-4533-BFA6-7A66D8B1AAF2}" type="presParOf" srcId="{4C715262-5A24-4D61-A750-D02E13B3973B}" destId="{EFCF6FD5-CACA-4DC1-997C-C7EAD6D30CF0}" srcOrd="0" destOrd="0" presId="urn:microsoft.com/office/officeart/2005/8/layout/hierarchy2"/>
    <dgm:cxn modelId="{FDFB11A7-3768-4FB4-882E-EFB9A64EE326}" type="presParOf" srcId="{4C715262-5A24-4D61-A750-D02E13B3973B}" destId="{8DE9703D-8D33-4095-9121-E479EFF96A3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4CC1D6-42EB-4580-82A5-0B6ADE74FB80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4349C2F-0580-4968-81B0-BEE4068BAFAC}">
      <dgm:prSet/>
      <dgm:spPr/>
      <dgm:t>
        <a:bodyPr/>
        <a:lstStyle/>
        <a:p>
          <a:r>
            <a:rPr lang="en-US"/>
            <a:t>Know what meal plans are available</a:t>
          </a:r>
        </a:p>
      </dgm:t>
    </dgm:pt>
    <dgm:pt modelId="{A92A4E3A-96B6-4E3F-9AC2-E342A8390599}" type="parTrans" cxnId="{99F5ED1C-9425-41BD-BB34-FCE0596DBA22}">
      <dgm:prSet/>
      <dgm:spPr/>
      <dgm:t>
        <a:bodyPr/>
        <a:lstStyle/>
        <a:p>
          <a:endParaRPr lang="en-US"/>
        </a:p>
      </dgm:t>
    </dgm:pt>
    <dgm:pt modelId="{4850CC94-5742-473F-BF4C-B32F68DF6EB1}" type="sibTrans" cxnId="{99F5ED1C-9425-41BD-BB34-FCE0596DBA22}">
      <dgm:prSet/>
      <dgm:spPr/>
      <dgm:t>
        <a:bodyPr/>
        <a:lstStyle/>
        <a:p>
          <a:endParaRPr lang="en-US"/>
        </a:p>
      </dgm:t>
    </dgm:pt>
    <dgm:pt modelId="{90AB41D0-B080-4E67-847F-1D927A75C7F7}">
      <dgm:prSet/>
      <dgm:spPr/>
      <dgm:t>
        <a:bodyPr/>
        <a:lstStyle/>
        <a:p>
          <a:r>
            <a:rPr lang="en-US"/>
            <a:t>Review nutritional information</a:t>
          </a:r>
        </a:p>
      </dgm:t>
    </dgm:pt>
    <dgm:pt modelId="{01F0FEE4-2AF2-4886-A6FB-7C634843D0D2}" type="parTrans" cxnId="{34E6A7C9-9E56-43A7-8953-288C4EB04DAD}">
      <dgm:prSet/>
      <dgm:spPr/>
      <dgm:t>
        <a:bodyPr/>
        <a:lstStyle/>
        <a:p>
          <a:endParaRPr lang="en-US"/>
        </a:p>
      </dgm:t>
    </dgm:pt>
    <dgm:pt modelId="{9549C3ED-EB94-41D8-A577-92195B8E56CC}" type="sibTrans" cxnId="{34E6A7C9-9E56-43A7-8953-288C4EB04DAD}">
      <dgm:prSet/>
      <dgm:spPr/>
      <dgm:t>
        <a:bodyPr/>
        <a:lstStyle/>
        <a:p>
          <a:endParaRPr lang="en-US"/>
        </a:p>
      </dgm:t>
    </dgm:pt>
    <dgm:pt modelId="{8BFF3729-DBE4-44E5-A228-F2C23BC8AB33}">
      <dgm:prSet/>
      <dgm:spPr/>
      <dgm:t>
        <a:bodyPr/>
        <a:lstStyle/>
        <a:p>
          <a:r>
            <a:rPr lang="en-US"/>
            <a:t>Important to stay on top of your medical routine</a:t>
          </a:r>
        </a:p>
      </dgm:t>
    </dgm:pt>
    <dgm:pt modelId="{F8586920-C436-41B5-AC98-37AD99746E55}" type="parTrans" cxnId="{60BEF2D7-AFCE-4DA1-A2BA-F7D149887C1D}">
      <dgm:prSet/>
      <dgm:spPr/>
      <dgm:t>
        <a:bodyPr/>
        <a:lstStyle/>
        <a:p>
          <a:endParaRPr lang="en-US"/>
        </a:p>
      </dgm:t>
    </dgm:pt>
    <dgm:pt modelId="{49AD136F-DACC-4E57-865A-88E87355D1FC}" type="sibTrans" cxnId="{60BEF2D7-AFCE-4DA1-A2BA-F7D149887C1D}">
      <dgm:prSet/>
      <dgm:spPr/>
      <dgm:t>
        <a:bodyPr/>
        <a:lstStyle/>
        <a:p>
          <a:endParaRPr lang="en-US"/>
        </a:p>
      </dgm:t>
    </dgm:pt>
    <dgm:pt modelId="{AC7A54C6-D9C3-47D1-8748-3B327F488775}" type="pres">
      <dgm:prSet presAssocID="{3E4CC1D6-42EB-4580-82A5-0B6ADE74FB80}" presName="diagram" presStyleCnt="0">
        <dgm:presLayoutVars>
          <dgm:dir/>
          <dgm:resizeHandles val="exact"/>
        </dgm:presLayoutVars>
      </dgm:prSet>
      <dgm:spPr/>
    </dgm:pt>
    <dgm:pt modelId="{E74D96C4-0311-434F-AEBB-31320842E8B6}" type="pres">
      <dgm:prSet presAssocID="{44349C2F-0580-4968-81B0-BEE4068BAFAC}" presName="node" presStyleLbl="node1" presStyleIdx="0" presStyleCnt="3">
        <dgm:presLayoutVars>
          <dgm:bulletEnabled val="1"/>
        </dgm:presLayoutVars>
      </dgm:prSet>
      <dgm:spPr/>
    </dgm:pt>
    <dgm:pt modelId="{F7B83A04-0DE2-41D5-839B-94E239BC2454}" type="pres">
      <dgm:prSet presAssocID="{4850CC94-5742-473F-BF4C-B32F68DF6EB1}" presName="sibTrans" presStyleCnt="0"/>
      <dgm:spPr/>
    </dgm:pt>
    <dgm:pt modelId="{F0763564-C02C-4661-B533-741317D3C10D}" type="pres">
      <dgm:prSet presAssocID="{90AB41D0-B080-4E67-847F-1D927A75C7F7}" presName="node" presStyleLbl="node1" presStyleIdx="1" presStyleCnt="3">
        <dgm:presLayoutVars>
          <dgm:bulletEnabled val="1"/>
        </dgm:presLayoutVars>
      </dgm:prSet>
      <dgm:spPr/>
    </dgm:pt>
    <dgm:pt modelId="{F4367A73-AC27-4B1C-AB3B-112AD819F739}" type="pres">
      <dgm:prSet presAssocID="{9549C3ED-EB94-41D8-A577-92195B8E56CC}" presName="sibTrans" presStyleCnt="0"/>
      <dgm:spPr/>
    </dgm:pt>
    <dgm:pt modelId="{198FDBE9-3C31-4E31-9775-13766EEE5F53}" type="pres">
      <dgm:prSet presAssocID="{8BFF3729-DBE4-44E5-A228-F2C23BC8AB33}" presName="node" presStyleLbl="node1" presStyleIdx="2" presStyleCnt="3">
        <dgm:presLayoutVars>
          <dgm:bulletEnabled val="1"/>
        </dgm:presLayoutVars>
      </dgm:prSet>
      <dgm:spPr/>
    </dgm:pt>
  </dgm:ptLst>
  <dgm:cxnLst>
    <dgm:cxn modelId="{99F5ED1C-9425-41BD-BB34-FCE0596DBA22}" srcId="{3E4CC1D6-42EB-4580-82A5-0B6ADE74FB80}" destId="{44349C2F-0580-4968-81B0-BEE4068BAFAC}" srcOrd="0" destOrd="0" parTransId="{A92A4E3A-96B6-4E3F-9AC2-E342A8390599}" sibTransId="{4850CC94-5742-473F-BF4C-B32F68DF6EB1}"/>
    <dgm:cxn modelId="{D1EB8C27-96E9-48FA-891A-43651ECD8EF2}" type="presOf" srcId="{8BFF3729-DBE4-44E5-A228-F2C23BC8AB33}" destId="{198FDBE9-3C31-4E31-9775-13766EEE5F53}" srcOrd="0" destOrd="0" presId="urn:microsoft.com/office/officeart/2005/8/layout/default"/>
    <dgm:cxn modelId="{EDCDB55D-6FF3-4692-9E90-B73D4633FEB4}" type="presOf" srcId="{3E4CC1D6-42EB-4580-82A5-0B6ADE74FB80}" destId="{AC7A54C6-D9C3-47D1-8748-3B327F488775}" srcOrd="0" destOrd="0" presId="urn:microsoft.com/office/officeart/2005/8/layout/default"/>
    <dgm:cxn modelId="{A5A78D83-1EA4-43DF-8C7F-40845EC7364C}" type="presOf" srcId="{44349C2F-0580-4968-81B0-BEE4068BAFAC}" destId="{E74D96C4-0311-434F-AEBB-31320842E8B6}" srcOrd="0" destOrd="0" presId="urn:microsoft.com/office/officeart/2005/8/layout/default"/>
    <dgm:cxn modelId="{34E6A7C9-9E56-43A7-8953-288C4EB04DAD}" srcId="{3E4CC1D6-42EB-4580-82A5-0B6ADE74FB80}" destId="{90AB41D0-B080-4E67-847F-1D927A75C7F7}" srcOrd="1" destOrd="0" parTransId="{01F0FEE4-2AF2-4886-A6FB-7C634843D0D2}" sibTransId="{9549C3ED-EB94-41D8-A577-92195B8E56CC}"/>
    <dgm:cxn modelId="{60BEF2D7-AFCE-4DA1-A2BA-F7D149887C1D}" srcId="{3E4CC1D6-42EB-4580-82A5-0B6ADE74FB80}" destId="{8BFF3729-DBE4-44E5-A228-F2C23BC8AB33}" srcOrd="2" destOrd="0" parTransId="{F8586920-C436-41B5-AC98-37AD99746E55}" sibTransId="{49AD136F-DACC-4E57-865A-88E87355D1FC}"/>
    <dgm:cxn modelId="{AEA2D3FE-A57A-43FD-8083-5F512A678B14}" type="presOf" srcId="{90AB41D0-B080-4E67-847F-1D927A75C7F7}" destId="{F0763564-C02C-4661-B533-741317D3C10D}" srcOrd="0" destOrd="0" presId="urn:microsoft.com/office/officeart/2005/8/layout/default"/>
    <dgm:cxn modelId="{147776CC-91DD-41C4-9433-964CF08F7E5B}" type="presParOf" srcId="{AC7A54C6-D9C3-47D1-8748-3B327F488775}" destId="{E74D96C4-0311-434F-AEBB-31320842E8B6}" srcOrd="0" destOrd="0" presId="urn:microsoft.com/office/officeart/2005/8/layout/default"/>
    <dgm:cxn modelId="{9CA18BB8-7D7C-4DCE-AE7E-E35C4043E139}" type="presParOf" srcId="{AC7A54C6-D9C3-47D1-8748-3B327F488775}" destId="{F7B83A04-0DE2-41D5-839B-94E239BC2454}" srcOrd="1" destOrd="0" presId="urn:microsoft.com/office/officeart/2005/8/layout/default"/>
    <dgm:cxn modelId="{05DF01B8-0851-42B0-BDEB-EF317F97A119}" type="presParOf" srcId="{AC7A54C6-D9C3-47D1-8748-3B327F488775}" destId="{F0763564-C02C-4661-B533-741317D3C10D}" srcOrd="2" destOrd="0" presId="urn:microsoft.com/office/officeart/2005/8/layout/default"/>
    <dgm:cxn modelId="{98C46C8F-51C9-479E-9D85-96359887BD25}" type="presParOf" srcId="{AC7A54C6-D9C3-47D1-8748-3B327F488775}" destId="{F4367A73-AC27-4B1C-AB3B-112AD819F739}" srcOrd="3" destOrd="0" presId="urn:microsoft.com/office/officeart/2005/8/layout/default"/>
    <dgm:cxn modelId="{54DE7538-E7EF-4627-90D2-393D2B71CCB1}" type="presParOf" srcId="{AC7A54C6-D9C3-47D1-8748-3B327F488775}" destId="{198FDBE9-3C31-4E31-9775-13766EEE5F5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907B0-7D0E-4DB5-B073-815ABA773BA4}">
      <dsp:nvSpPr>
        <dsp:cNvPr id="0" name=""/>
        <dsp:cNvSpPr/>
      </dsp:nvSpPr>
      <dsp:spPr>
        <a:xfrm>
          <a:off x="279719" y="1872"/>
          <a:ext cx="3485906" cy="20915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Independence brings more responsibility</a:t>
          </a:r>
        </a:p>
      </dsp:txBody>
      <dsp:txXfrm>
        <a:off x="279719" y="1872"/>
        <a:ext cx="3485906" cy="2091543"/>
      </dsp:txXfrm>
    </dsp:sp>
    <dsp:sp modelId="{28FA3F67-C237-495A-AFDA-89BC8D33090D}">
      <dsp:nvSpPr>
        <dsp:cNvPr id="0" name=""/>
        <dsp:cNvSpPr/>
      </dsp:nvSpPr>
      <dsp:spPr>
        <a:xfrm>
          <a:off x="4114216" y="1872"/>
          <a:ext cx="3485906" cy="2091543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More responsibility brings more opportunities for self advocacy</a:t>
          </a:r>
        </a:p>
      </dsp:txBody>
      <dsp:txXfrm>
        <a:off x="4114216" y="1872"/>
        <a:ext cx="3485906" cy="2091543"/>
      </dsp:txXfrm>
    </dsp:sp>
    <dsp:sp modelId="{0026FBB5-18AC-4A1B-8AE4-7BDD8D2E2CEE}">
      <dsp:nvSpPr>
        <dsp:cNvPr id="0" name=""/>
        <dsp:cNvSpPr/>
      </dsp:nvSpPr>
      <dsp:spPr>
        <a:xfrm>
          <a:off x="429612" y="2442007"/>
          <a:ext cx="7020616" cy="209154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Ways to self advocate: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Speak up about your needs to instructors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Speak up when things don’t seem right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700" kern="1200" dirty="0"/>
            <a:t>Speak with your instructors or disability office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Advocate for taking breaks when needed and taking your medications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Do not be afraid to ask for help</a:t>
          </a:r>
        </a:p>
      </dsp:txBody>
      <dsp:txXfrm>
        <a:off x="429612" y="2442007"/>
        <a:ext cx="7020616" cy="2091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9EB91-8CAB-4422-A7CB-9CDD7132E353}">
      <dsp:nvSpPr>
        <dsp:cNvPr id="0" name=""/>
        <dsp:cNvSpPr/>
      </dsp:nvSpPr>
      <dsp:spPr>
        <a:xfrm rot="5400000">
          <a:off x="4773648" y="-1788529"/>
          <a:ext cx="1169289" cy="504309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Resource website for preparing for college</a:t>
          </a:r>
        </a:p>
      </dsp:txBody>
      <dsp:txXfrm rot="-5400000">
        <a:off x="2836744" y="205455"/>
        <a:ext cx="4986018" cy="1055129"/>
      </dsp:txXfrm>
    </dsp:sp>
    <dsp:sp modelId="{5758EF1E-B9DF-4833-B8A4-AE10FC85D0B7}">
      <dsp:nvSpPr>
        <dsp:cNvPr id="0" name=""/>
        <dsp:cNvSpPr/>
      </dsp:nvSpPr>
      <dsp:spPr>
        <a:xfrm>
          <a:off x="0" y="2214"/>
          <a:ext cx="2836743" cy="14616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The Diabetes Link</a:t>
          </a:r>
        </a:p>
      </dsp:txBody>
      <dsp:txXfrm>
        <a:off x="71350" y="73564"/>
        <a:ext cx="2694043" cy="1318911"/>
      </dsp:txXfrm>
    </dsp:sp>
    <dsp:sp modelId="{7FF0A8C2-0844-4C82-A13F-A2D2818B582A}">
      <dsp:nvSpPr>
        <dsp:cNvPr id="0" name=""/>
        <dsp:cNvSpPr/>
      </dsp:nvSpPr>
      <dsp:spPr>
        <a:xfrm>
          <a:off x="0" y="1536906"/>
          <a:ext cx="7872153" cy="14616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https://resourcehub.thediabeteslink.org/l/resource-hub?topic=off-to-college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71350" y="1608256"/>
        <a:ext cx="7729453" cy="1318911"/>
      </dsp:txXfrm>
    </dsp:sp>
    <dsp:sp modelId="{E0860D61-AA7B-49EB-988C-861023F3D4F8}">
      <dsp:nvSpPr>
        <dsp:cNvPr id="0" name=""/>
        <dsp:cNvSpPr/>
      </dsp:nvSpPr>
      <dsp:spPr>
        <a:xfrm rot="5400000">
          <a:off x="4773648" y="1280854"/>
          <a:ext cx="1169289" cy="5043098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Medical ID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Updated prescriptions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Meet with someone so everyone is on the same page</a:t>
          </a:r>
        </a:p>
      </dsp:txBody>
      <dsp:txXfrm rot="-5400000">
        <a:off x="2836744" y="3274838"/>
        <a:ext cx="4986018" cy="1055129"/>
      </dsp:txXfrm>
    </dsp:sp>
    <dsp:sp modelId="{B0AD067D-3E0A-4ACF-BDEC-1737A5D38E0B}">
      <dsp:nvSpPr>
        <dsp:cNvPr id="0" name=""/>
        <dsp:cNvSpPr/>
      </dsp:nvSpPr>
      <dsp:spPr>
        <a:xfrm>
          <a:off x="0" y="3071598"/>
          <a:ext cx="2836743" cy="14616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Student Health Services</a:t>
          </a:r>
        </a:p>
      </dsp:txBody>
      <dsp:txXfrm>
        <a:off x="71350" y="3142948"/>
        <a:ext cx="2694043" cy="13189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C8F6C-A51E-46D2-8E95-63E9BFD3074E}">
      <dsp:nvSpPr>
        <dsp:cNvPr id="0" name=""/>
        <dsp:cNvSpPr/>
      </dsp:nvSpPr>
      <dsp:spPr>
        <a:xfrm>
          <a:off x="716323" y="1539813"/>
          <a:ext cx="1784167" cy="8920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Possible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Accommodations: </a:t>
          </a:r>
        </a:p>
      </dsp:txBody>
      <dsp:txXfrm>
        <a:off x="742451" y="1565941"/>
        <a:ext cx="1731911" cy="839827"/>
      </dsp:txXfrm>
    </dsp:sp>
    <dsp:sp modelId="{1893F3B8-C522-47A4-AB02-70BE1C498A9E}">
      <dsp:nvSpPr>
        <dsp:cNvPr id="0" name=""/>
        <dsp:cNvSpPr/>
      </dsp:nvSpPr>
      <dsp:spPr>
        <a:xfrm rot="17692822">
          <a:off x="2009184" y="1196218"/>
          <a:ext cx="169627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96278" y="20214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2814917" y="1174026"/>
        <a:ext cx="84813" cy="84813"/>
      </dsp:txXfrm>
    </dsp:sp>
    <dsp:sp modelId="{10B36E63-60B7-4085-8C14-EBA66FB69C65}">
      <dsp:nvSpPr>
        <dsp:cNvPr id="0" name=""/>
        <dsp:cNvSpPr/>
      </dsp:nvSpPr>
      <dsp:spPr>
        <a:xfrm>
          <a:off x="3214157" y="969"/>
          <a:ext cx="3949360" cy="892083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Access to a kitchen</a:t>
          </a:r>
        </a:p>
      </dsp:txBody>
      <dsp:txXfrm>
        <a:off x="3240285" y="27097"/>
        <a:ext cx="3897104" cy="839827"/>
      </dsp:txXfrm>
    </dsp:sp>
    <dsp:sp modelId="{897D769B-74F4-4112-869F-6A60C62AE484}">
      <dsp:nvSpPr>
        <dsp:cNvPr id="0" name=""/>
        <dsp:cNvSpPr/>
      </dsp:nvSpPr>
      <dsp:spPr>
        <a:xfrm rot="19457599">
          <a:off x="2417882" y="1709166"/>
          <a:ext cx="87888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78883" y="20214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35352" y="1707409"/>
        <a:ext cx="43944" cy="43944"/>
      </dsp:txXfrm>
    </dsp:sp>
    <dsp:sp modelId="{E0E5949F-B4AB-4E9B-9355-AC8C597C5BEE}">
      <dsp:nvSpPr>
        <dsp:cNvPr id="0" name=""/>
        <dsp:cNvSpPr/>
      </dsp:nvSpPr>
      <dsp:spPr>
        <a:xfrm>
          <a:off x="3214157" y="1026865"/>
          <a:ext cx="3932304" cy="892083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Access to a refrigerator</a:t>
          </a:r>
        </a:p>
      </dsp:txBody>
      <dsp:txXfrm>
        <a:off x="3240285" y="1052993"/>
        <a:ext cx="3880048" cy="839827"/>
      </dsp:txXfrm>
    </dsp:sp>
    <dsp:sp modelId="{40EC50CF-6AFD-4AFE-8D25-7E26C67E1D0E}">
      <dsp:nvSpPr>
        <dsp:cNvPr id="0" name=""/>
        <dsp:cNvSpPr/>
      </dsp:nvSpPr>
      <dsp:spPr>
        <a:xfrm rot="2142401">
          <a:off x="2417882" y="2222114"/>
          <a:ext cx="878883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878883" y="20214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35352" y="2220357"/>
        <a:ext cx="43944" cy="43944"/>
      </dsp:txXfrm>
    </dsp:sp>
    <dsp:sp modelId="{D9CC16BF-6C11-45DC-99D0-0AF8AA3967BA}">
      <dsp:nvSpPr>
        <dsp:cNvPr id="0" name=""/>
        <dsp:cNvSpPr/>
      </dsp:nvSpPr>
      <dsp:spPr>
        <a:xfrm>
          <a:off x="3214157" y="2052761"/>
          <a:ext cx="3880045" cy="892083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Consider living close to dining hall / student health services</a:t>
          </a:r>
        </a:p>
      </dsp:txBody>
      <dsp:txXfrm>
        <a:off x="3240285" y="2078889"/>
        <a:ext cx="3827789" cy="839827"/>
      </dsp:txXfrm>
    </dsp:sp>
    <dsp:sp modelId="{6D9248A2-F7BD-4E38-8F3A-38AB0D314BF3}">
      <dsp:nvSpPr>
        <dsp:cNvPr id="0" name=""/>
        <dsp:cNvSpPr/>
      </dsp:nvSpPr>
      <dsp:spPr>
        <a:xfrm rot="3907178">
          <a:off x="2009184" y="2735062"/>
          <a:ext cx="1696278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696278" y="20214"/>
              </a:lnTo>
            </a:path>
          </a:pathLst>
        </a:custGeom>
        <a:noFill/>
        <a:ln w="190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2814917" y="2712870"/>
        <a:ext cx="84813" cy="84813"/>
      </dsp:txXfrm>
    </dsp:sp>
    <dsp:sp modelId="{EFCF6FD5-CACA-4DC1-997C-C7EAD6D30CF0}">
      <dsp:nvSpPr>
        <dsp:cNvPr id="0" name=""/>
        <dsp:cNvSpPr/>
      </dsp:nvSpPr>
      <dsp:spPr>
        <a:xfrm>
          <a:off x="3214157" y="3078657"/>
          <a:ext cx="3885951" cy="892083"/>
        </a:xfrm>
        <a:prstGeom prst="roundRect">
          <a:avLst>
            <a:gd name="adj" fmla="val 10000"/>
          </a:avLst>
        </a:prstGeom>
        <a:solidFill>
          <a:schemeClr val="tx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Close access to the campus bus / transportation systems</a:t>
          </a:r>
        </a:p>
      </dsp:txBody>
      <dsp:txXfrm>
        <a:off x="3240285" y="3104785"/>
        <a:ext cx="3833695" cy="8398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4D96C4-0311-434F-AEBB-31320842E8B6}">
      <dsp:nvSpPr>
        <dsp:cNvPr id="0" name=""/>
        <dsp:cNvSpPr/>
      </dsp:nvSpPr>
      <dsp:spPr>
        <a:xfrm>
          <a:off x="279719" y="1872"/>
          <a:ext cx="3485906" cy="20915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Know what meal plans are available</a:t>
          </a:r>
        </a:p>
      </dsp:txBody>
      <dsp:txXfrm>
        <a:off x="279719" y="1872"/>
        <a:ext cx="3485906" cy="2091543"/>
      </dsp:txXfrm>
    </dsp:sp>
    <dsp:sp modelId="{F0763564-C02C-4661-B533-741317D3C10D}">
      <dsp:nvSpPr>
        <dsp:cNvPr id="0" name=""/>
        <dsp:cNvSpPr/>
      </dsp:nvSpPr>
      <dsp:spPr>
        <a:xfrm>
          <a:off x="4114216" y="1872"/>
          <a:ext cx="3485906" cy="2091543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Review nutritional information</a:t>
          </a:r>
        </a:p>
      </dsp:txBody>
      <dsp:txXfrm>
        <a:off x="4114216" y="1872"/>
        <a:ext cx="3485906" cy="2091543"/>
      </dsp:txXfrm>
    </dsp:sp>
    <dsp:sp modelId="{198FDBE9-3C31-4E31-9775-13766EEE5F53}">
      <dsp:nvSpPr>
        <dsp:cNvPr id="0" name=""/>
        <dsp:cNvSpPr/>
      </dsp:nvSpPr>
      <dsp:spPr>
        <a:xfrm>
          <a:off x="2196967" y="2442007"/>
          <a:ext cx="3485906" cy="209154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Important to stay on top of your medical routine</a:t>
          </a:r>
        </a:p>
      </dsp:txBody>
      <dsp:txXfrm>
        <a:off x="2196967" y="2442007"/>
        <a:ext cx="3485906" cy="2091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7A2B3-CFFA-9FEC-7B44-DBF77532B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29DE5-03A9-22F6-D533-717BE44F8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A748C-DFCC-5B63-9C22-76530C273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AE830-F775-CE2B-E02A-9AD33D82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6E613-D715-E8AF-72ED-DA2C1606B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9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A658-0AD6-2207-25AA-3C15B9CDE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BF947-480B-1279-7B16-78968E7F6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A87D-8DAB-E6A1-02D7-CC6F57A73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03BE1-0FF6-0060-A49C-C10A3BF6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3026D-31AF-BB32-607F-F10E594B3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9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0F9193-937B-431E-622D-3CA3B6E4D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BAC92-20D2-B30A-8080-6A119D680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74331-40A0-931D-E30D-18EA123E2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019D4-6ECB-C485-4597-D4A72AD30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2DACC-DF13-FC08-5D86-46527785E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13754-54B0-0DD0-D05B-B6F4433AD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1FBE1-8FE8-4BD8-EA40-8BAC48090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57866-A8ED-8738-8469-BAFCBA8E1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68232-695E-100A-2C5C-3BB84C061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457A9-C8F7-85CB-C7AB-BECD6609D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7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6A938-2EDB-E192-CF84-9FA7F60BE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1CB15-BFE8-AAC3-C872-666C42BCA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1149F-D7D3-D11B-8DE3-FE56959DB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804C1-39EC-C1E6-8580-66CDB380B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B8245-FD58-6144-1A7C-1F9413F84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5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F09FC-AB2C-8A81-2C65-E44E260CF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53620-A00A-E03F-A9FA-AB5CDFF57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F2DA2F-D774-845E-5652-85AA8D611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B9AC2-8CC3-5858-F2D4-71613539F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BAEC3-0C8C-D29C-7AE6-90AEFA1C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6F374-59D5-811D-8C87-785A6FD8A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6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25EE2-9258-4921-4A7A-7E2855639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026124-BA24-F958-EE7C-2532A0425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2CC0E5-EF12-A979-5315-13A5B09B1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C572DF-15EE-573E-C4A3-D0B109BD7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8F4ABA-8F4B-D3C3-2D2A-99B3BE866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3DFB5B-019F-43BA-CF8D-B2987C298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1DE5F7-42AE-39DD-7503-6EE000FAB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6BA73-E05D-9EE9-A8B1-B3DF9AC5E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0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ED9E4-35F0-D0A1-E009-CEF2F9008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F75ED8-AE4E-9EAF-3FD1-5095267BA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EA2D37-5855-F615-4690-1A5385FE7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A1137A-3132-9862-36B2-678B18EE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8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56211E-544D-C3B8-23C2-8548488FE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39233C-D4D2-DF81-3A75-A17531194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C5732-AEF7-3B4D-2B01-F8ABBE8C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3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C7186-8DDB-48EE-4ADB-1AEE6DB7B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724DF-DA5B-07D0-E6E3-FC7BAC63C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914542-99A8-8A17-6021-2CECDDA70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1993A-EDAF-3983-EF3C-80FDAB76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72A0D-F7AA-09A8-D042-6994520D4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1E460-2010-40C0-FBAE-5BE33E0B1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9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12D01-CF3D-7EBF-B6B3-F645B528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F19059-E08C-EAE6-A03E-E331DF6C1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129A2-7747-58E6-B8F8-FEE1C72B1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8A99F-F8AB-896F-C228-12C9DB7E3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71C27-9ED9-9F9B-5EB8-B73D124DA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B31A5-34F5-D561-F961-3B908AB25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6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813BC4-15FD-6908-E64B-1FDF3E1B1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988DB-40C3-41AD-AC37-EB07A5A3B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5DF34-CD96-815A-DC94-29DF388AE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0E0A1F-8219-46EF-9DC2-DC0A14E145A2}" type="datetimeFigureOut">
              <a:rPr lang="en-US" smtClean="0"/>
              <a:t>05/11/2026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0676F-B2D9-B2D4-BB8C-CAA67D3527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7FCB7-C11B-F3EF-173D-44CC1BF30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97B9D1-F213-450A-91DE-AF218D6CB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iabetes.org/sites/default/files/2025-01/ADA-GoingToCollegeWithDiabetes-2025-FINAL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985AF-E706-E677-2B5C-AACB92CEF8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3C3E19-9066-851A-B78F-FC3467DC26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3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EA1E2-487A-3398-A0DB-B0B6E6ED6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Navigating College with Diabetes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BDA7-99B7-A688-C641-0148DC417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9992" y="3886201"/>
            <a:ext cx="8732017" cy="826477"/>
          </a:xfrm>
          <a:ln w="5715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https://diabetes.org/sites/default/files/2025-01/ADA-GoingToCollegeWithDiabetes-2025-FINAL.pdf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83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809ED-36BB-EFA6-A4B1-BA7494F06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936" y="643467"/>
            <a:ext cx="2880360" cy="5571066"/>
          </a:xfrm>
        </p:spPr>
        <p:txBody>
          <a:bodyPr anchor="ctr">
            <a:normAutofit/>
          </a:bodyPr>
          <a:lstStyle/>
          <a:p>
            <a:r>
              <a:rPr lang="en-US" sz="4700" dirty="0"/>
              <a:t>College Letter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BCCD-C1DA-D26C-9AE3-AB31D910D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0522" y="643467"/>
            <a:ext cx="4341114" cy="5571066"/>
          </a:xfrm>
        </p:spPr>
        <p:txBody>
          <a:bodyPr anchor="ctr">
            <a:normAutofit/>
          </a:bodyPr>
          <a:lstStyle/>
          <a:p>
            <a:r>
              <a:rPr lang="en-US" sz="1900" dirty="0"/>
              <a:t>To explain why accommodations are needed</a:t>
            </a:r>
          </a:p>
          <a:p>
            <a:r>
              <a:rPr lang="en-US" sz="1900" dirty="0"/>
              <a:t>Requested from your healthcare provider</a:t>
            </a:r>
          </a:p>
          <a:p>
            <a:r>
              <a:rPr lang="en-US" sz="1900" dirty="0"/>
              <a:t>Letter layout: </a:t>
            </a:r>
          </a:p>
          <a:p>
            <a:pPr lvl="1"/>
            <a:r>
              <a:rPr lang="en-US" sz="1900" dirty="0"/>
              <a:t>Diagnosis</a:t>
            </a:r>
          </a:p>
          <a:p>
            <a:pPr lvl="1"/>
            <a:r>
              <a:rPr lang="en-US" sz="1900" dirty="0"/>
              <a:t>Date of diagnosis</a:t>
            </a:r>
          </a:p>
          <a:p>
            <a:pPr lvl="1"/>
            <a:r>
              <a:rPr lang="en-US" sz="1900" dirty="0"/>
              <a:t>Symptoms</a:t>
            </a:r>
          </a:p>
          <a:p>
            <a:pPr lvl="1"/>
            <a:r>
              <a:rPr lang="en-US" sz="1900" dirty="0"/>
              <a:t>Written medical plan</a:t>
            </a:r>
          </a:p>
          <a:p>
            <a:pPr lvl="2"/>
            <a:r>
              <a:rPr lang="en-US" sz="1900" dirty="0"/>
              <a:t>Injection/pump</a:t>
            </a:r>
          </a:p>
          <a:p>
            <a:pPr lvl="2"/>
            <a:r>
              <a:rPr lang="en-US" sz="1900" dirty="0"/>
              <a:t>Insulin needs</a:t>
            </a:r>
          </a:p>
          <a:p>
            <a:pPr lvl="2"/>
            <a:r>
              <a:rPr lang="en-US" sz="1900" dirty="0"/>
              <a:t>Carb counting</a:t>
            </a:r>
          </a:p>
          <a:p>
            <a:pPr lvl="2"/>
            <a:r>
              <a:rPr lang="en-US" sz="1900" dirty="0"/>
              <a:t>Blood sugar monitoring</a:t>
            </a:r>
          </a:p>
          <a:p>
            <a:pPr lvl="2"/>
            <a:r>
              <a:rPr lang="en-US" sz="1900" dirty="0"/>
              <a:t>List of accommodations </a:t>
            </a:r>
          </a:p>
        </p:txBody>
      </p:sp>
    </p:spTree>
    <p:extLst>
      <p:ext uri="{BB962C8B-B14F-4D97-AF65-F5344CB8AC3E}">
        <p14:creationId xmlns:p14="http://schemas.microsoft.com/office/powerpoint/2010/main" val="373820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74B34-F1AC-94C3-D6BA-6BF7B05F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25" y="591345"/>
            <a:ext cx="2400300" cy="5585619"/>
          </a:xfrm>
        </p:spPr>
        <p:txBody>
          <a:bodyPr>
            <a:normAutofit/>
          </a:bodyPr>
          <a:lstStyle/>
          <a:p>
            <a:r>
              <a:rPr lang="en-US" dirty="0"/>
              <a:t>Office of Disability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47445-22B2-A905-3AD1-781911EA8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9481" y="591345"/>
            <a:ext cx="5708035" cy="4312252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Admissions can help guide you to the Office of Disability Services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Set up appointment as soon as possible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Take your college letter to your first meeting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Disability services will give a letter for you to give to instructors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Keep a copy for your own records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marL="57150" indent="0">
              <a:buNone/>
            </a:pPr>
            <a:r>
              <a:rPr lang="en-US" sz="2400" dirty="0"/>
              <a:t>*Remember: self advocacy is important and be open to verbally stating the accommodations you need</a:t>
            </a:r>
          </a:p>
          <a:p>
            <a:pPr>
              <a:lnSpc>
                <a:spcPct val="90000"/>
              </a:lnSpc>
            </a:pPr>
            <a:endParaRPr lang="en-US" sz="13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A46F73-5678-0B96-6AD2-698C963C1536}"/>
              </a:ext>
            </a:extLst>
          </p:cNvPr>
          <p:cNvSpPr txBox="1"/>
          <p:nvPr/>
        </p:nvSpPr>
        <p:spPr>
          <a:xfrm>
            <a:off x="4649451" y="5255289"/>
            <a:ext cx="5389898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 dirty="0"/>
              <a:t>The University of Alabama </a:t>
            </a:r>
            <a:r>
              <a:rPr lang="en-US" sz="1600" dirty="0"/>
              <a:t>– Office of Disability Services</a:t>
            </a:r>
          </a:p>
          <a:p>
            <a:pPr>
              <a:lnSpc>
                <a:spcPct val="90000"/>
              </a:lnSpc>
            </a:pPr>
            <a:r>
              <a:rPr lang="en-US" sz="1600" b="1" dirty="0"/>
              <a:t>UAB</a:t>
            </a:r>
            <a:r>
              <a:rPr lang="en-US" sz="1600" dirty="0"/>
              <a:t> – Disability Support Services</a:t>
            </a:r>
          </a:p>
          <a:p>
            <a:pPr>
              <a:lnSpc>
                <a:spcPct val="90000"/>
              </a:lnSpc>
            </a:pPr>
            <a:r>
              <a:rPr lang="en-US" sz="1600" b="1" dirty="0"/>
              <a:t>Auburn</a:t>
            </a:r>
            <a:r>
              <a:rPr lang="en-US" sz="1600" dirty="0"/>
              <a:t> </a:t>
            </a:r>
            <a:r>
              <a:rPr lang="en-US" sz="1600" b="1" dirty="0"/>
              <a:t>University</a:t>
            </a:r>
            <a:r>
              <a:rPr lang="en-US" sz="1600" dirty="0"/>
              <a:t> – Office of Accessibility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5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71B64-B5A6-FB0D-CBD5-86802A5C7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936" y="334644"/>
            <a:ext cx="7882128" cy="1076914"/>
          </a:xfrm>
        </p:spPr>
        <p:txBody>
          <a:bodyPr anchor="ctr">
            <a:normAutofit/>
          </a:bodyPr>
          <a:lstStyle/>
          <a:p>
            <a:r>
              <a:rPr lang="en-US" sz="3500"/>
              <a:t>Self Advocacy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5CD0E8-F782-77A3-1395-75C2E80F54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737360"/>
          <a:ext cx="7879842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72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7A0A7-9C35-685C-2B8C-FA99D6EE5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936" y="334644"/>
            <a:ext cx="7882128" cy="1076914"/>
          </a:xfrm>
        </p:spPr>
        <p:txBody>
          <a:bodyPr anchor="ctr">
            <a:normAutofit/>
          </a:bodyPr>
          <a:lstStyle/>
          <a:p>
            <a:r>
              <a:rPr lang="en-US" sz="3500"/>
              <a:t>Resources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45431D-3189-DA4C-995F-D9FCC25AC54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737360"/>
          <a:ext cx="7879842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4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B9142-B5DB-AA29-8548-926807B83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936" y="334644"/>
            <a:ext cx="7882128" cy="1076914"/>
          </a:xfrm>
        </p:spPr>
        <p:txBody>
          <a:bodyPr anchor="ctr">
            <a:normAutofit/>
          </a:bodyPr>
          <a:lstStyle/>
          <a:p>
            <a:r>
              <a:rPr lang="en-US" sz="3500"/>
              <a:t>Housing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A8A138D9-FB72-F480-5078-F93BD831303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2301073"/>
          <a:ext cx="7879842" cy="3971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F1E7408-9922-CF37-5B0A-60F10B5C8D0A}"/>
              </a:ext>
            </a:extLst>
          </p:cNvPr>
          <p:cNvSpPr txBox="1"/>
          <p:nvPr/>
        </p:nvSpPr>
        <p:spPr>
          <a:xfrm>
            <a:off x="2247482" y="1531282"/>
            <a:ext cx="7789583" cy="52322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en-US" sz="2800" dirty="0"/>
              <a:t>May differ depending on which college you attend</a:t>
            </a:r>
          </a:p>
        </p:txBody>
      </p:sp>
    </p:spTree>
    <p:extLst>
      <p:ext uri="{BB962C8B-B14F-4D97-AF65-F5344CB8AC3E}">
        <p14:creationId xmlns:p14="http://schemas.microsoft.com/office/powerpoint/2010/main" val="283086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E93D5-C734-D8C5-A281-39F1EFB61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936" y="334644"/>
            <a:ext cx="7882128" cy="1076914"/>
          </a:xfrm>
        </p:spPr>
        <p:txBody>
          <a:bodyPr anchor="ctr">
            <a:normAutofit/>
          </a:bodyPr>
          <a:lstStyle/>
          <a:p>
            <a:r>
              <a:rPr lang="en-US" sz="3500"/>
              <a:t>Meal Plans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9484D22-4005-3F82-21E5-ABF3D3429FB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52650" y="1737360"/>
          <a:ext cx="7879842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956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303</Words>
  <Application>Microsoft Office PowerPoint</Application>
  <PresentationFormat>Widescreen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Courier New</vt:lpstr>
      <vt:lpstr>Office Theme</vt:lpstr>
      <vt:lpstr>PowerPoint Presentation</vt:lpstr>
      <vt:lpstr>Navigating College with Diabetes</vt:lpstr>
      <vt:lpstr>College Letter</vt:lpstr>
      <vt:lpstr>Office of Disability Services</vt:lpstr>
      <vt:lpstr>Self Advocacy</vt:lpstr>
      <vt:lpstr>Resources</vt:lpstr>
      <vt:lpstr>Housing</vt:lpstr>
      <vt:lpstr>Meal Plans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Foster, Christy A</dc:creator>
  <cp:lastModifiedBy>Foster, Christy A</cp:lastModifiedBy>
  <cp:revision>1</cp:revision>
  <dcterms:created xsi:type="dcterms:W3CDTF">2026-05-11T18:26:23Z</dcterms:created>
  <dcterms:modified xsi:type="dcterms:W3CDTF">2026-05-11T18:27:34Z</dcterms:modified>
</cp:coreProperties>
</file>