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0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4"/>
    <p:restoredTop sz="94681"/>
  </p:normalViewPr>
  <p:slideViewPr>
    <p:cSldViewPr snapToGrid="0">
      <p:cViewPr varScale="1">
        <p:scale>
          <a:sx n="103" d="100"/>
          <a:sy n="103" d="100"/>
        </p:scale>
        <p:origin x="7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78A19A-DEE5-421B-9EFB-4ED607C575B9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BA9FCD1-C268-40A0-9FE2-DB484559754A}">
      <dgm:prSet/>
      <dgm:spPr/>
      <dgm:t>
        <a:bodyPr/>
        <a:lstStyle/>
        <a:p>
          <a:r>
            <a:rPr lang="en-US"/>
            <a:t>Family members – not medical interpreters</a:t>
          </a:r>
        </a:p>
      </dgm:t>
    </dgm:pt>
    <dgm:pt modelId="{EBEC3BCA-25C5-4B3D-9E34-E9DCF878C1E2}" type="parTrans" cxnId="{763F369F-9ECD-4F7F-9D6F-01D92A199CAD}">
      <dgm:prSet/>
      <dgm:spPr/>
      <dgm:t>
        <a:bodyPr/>
        <a:lstStyle/>
        <a:p>
          <a:endParaRPr lang="en-US"/>
        </a:p>
      </dgm:t>
    </dgm:pt>
    <dgm:pt modelId="{99C39037-4E82-4AEF-A224-60849A2BFE0B}" type="sibTrans" cxnId="{763F369F-9ECD-4F7F-9D6F-01D92A199CAD}">
      <dgm:prSet/>
      <dgm:spPr/>
      <dgm:t>
        <a:bodyPr/>
        <a:lstStyle/>
        <a:p>
          <a:endParaRPr lang="en-US"/>
        </a:p>
      </dgm:t>
    </dgm:pt>
    <dgm:pt modelId="{0470203E-DE56-4CC0-B55A-E2A77EA8A3B6}">
      <dgm:prSet/>
      <dgm:spPr/>
      <dgm:t>
        <a:bodyPr/>
        <a:lstStyle/>
        <a:p>
          <a:r>
            <a:rPr lang="en-US"/>
            <a:t>Affiliate Interpreters</a:t>
          </a:r>
        </a:p>
      </dgm:t>
    </dgm:pt>
    <dgm:pt modelId="{565AA817-1CF6-4D39-834D-A4B325018132}" type="parTrans" cxnId="{D2963F23-8E96-4CCA-AEF5-E5AA16C01B09}">
      <dgm:prSet/>
      <dgm:spPr/>
      <dgm:t>
        <a:bodyPr/>
        <a:lstStyle/>
        <a:p>
          <a:endParaRPr lang="en-US"/>
        </a:p>
      </dgm:t>
    </dgm:pt>
    <dgm:pt modelId="{873F7029-4946-4853-8D3E-C3D79BF1B49F}" type="sibTrans" cxnId="{D2963F23-8E96-4CCA-AEF5-E5AA16C01B09}">
      <dgm:prSet/>
      <dgm:spPr/>
      <dgm:t>
        <a:bodyPr/>
        <a:lstStyle/>
        <a:p>
          <a:endParaRPr lang="en-US"/>
        </a:p>
      </dgm:t>
    </dgm:pt>
    <dgm:pt modelId="{B678F8AA-FC1F-4609-813A-A1B3C825BC78}">
      <dgm:prSet/>
      <dgm:spPr/>
      <dgm:t>
        <a:bodyPr/>
        <a:lstStyle/>
        <a:p>
          <a:r>
            <a:rPr lang="en-US"/>
            <a:t>Video Remote Interpretation (VRI)</a:t>
          </a:r>
        </a:p>
      </dgm:t>
    </dgm:pt>
    <dgm:pt modelId="{537AEF56-EB5D-420E-BB5E-250860DE5056}" type="parTrans" cxnId="{F817BF23-6F8D-48B4-9F20-A273FB5903BE}">
      <dgm:prSet/>
      <dgm:spPr/>
      <dgm:t>
        <a:bodyPr/>
        <a:lstStyle/>
        <a:p>
          <a:endParaRPr lang="en-US"/>
        </a:p>
      </dgm:t>
    </dgm:pt>
    <dgm:pt modelId="{9F1D032E-C29C-4D13-9269-1194A5F88261}" type="sibTrans" cxnId="{F817BF23-6F8D-48B4-9F20-A273FB5903BE}">
      <dgm:prSet/>
      <dgm:spPr/>
      <dgm:t>
        <a:bodyPr/>
        <a:lstStyle/>
        <a:p>
          <a:endParaRPr lang="en-US"/>
        </a:p>
      </dgm:t>
    </dgm:pt>
    <dgm:pt modelId="{C5BBA6C1-464F-4915-B0A0-BD5A29D309FB}">
      <dgm:prSet/>
      <dgm:spPr/>
      <dgm:t>
        <a:bodyPr/>
        <a:lstStyle/>
        <a:p>
          <a:r>
            <a:rPr lang="en-US"/>
            <a:t>Over-the-phone interpretation (OPI)</a:t>
          </a:r>
        </a:p>
      </dgm:t>
    </dgm:pt>
    <dgm:pt modelId="{B15C8994-7F88-4D93-BD38-0688FA771F78}" type="parTrans" cxnId="{BDD0D52A-2A91-4331-84F5-8D800D34A3AC}">
      <dgm:prSet/>
      <dgm:spPr/>
      <dgm:t>
        <a:bodyPr/>
        <a:lstStyle/>
        <a:p>
          <a:endParaRPr lang="en-US"/>
        </a:p>
      </dgm:t>
    </dgm:pt>
    <dgm:pt modelId="{51C9C986-821A-41DB-A747-FEC5386DD094}" type="sibTrans" cxnId="{BDD0D52A-2A91-4331-84F5-8D800D34A3AC}">
      <dgm:prSet/>
      <dgm:spPr/>
      <dgm:t>
        <a:bodyPr/>
        <a:lstStyle/>
        <a:p>
          <a:endParaRPr lang="en-US"/>
        </a:p>
      </dgm:t>
    </dgm:pt>
    <dgm:pt modelId="{0D8672F7-19FC-554D-A486-E613E76612D2}" type="pres">
      <dgm:prSet presAssocID="{D478A19A-DEE5-421B-9EFB-4ED607C575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64612A-ED41-1F40-AE37-23D19718C0BC}" type="pres">
      <dgm:prSet presAssocID="{4BA9FCD1-C268-40A0-9FE2-DB484559754A}" presName="hierRoot1" presStyleCnt="0"/>
      <dgm:spPr/>
    </dgm:pt>
    <dgm:pt modelId="{DF07B5E5-2949-024F-9223-1A8359F77756}" type="pres">
      <dgm:prSet presAssocID="{4BA9FCD1-C268-40A0-9FE2-DB484559754A}" presName="composite" presStyleCnt="0"/>
      <dgm:spPr/>
    </dgm:pt>
    <dgm:pt modelId="{5B4DB07D-7330-134F-8684-005C1CE5C613}" type="pres">
      <dgm:prSet presAssocID="{4BA9FCD1-C268-40A0-9FE2-DB484559754A}" presName="background" presStyleLbl="node0" presStyleIdx="0" presStyleCnt="4"/>
      <dgm:spPr/>
    </dgm:pt>
    <dgm:pt modelId="{D9A93889-A535-3E4E-B033-672DB9CE7A25}" type="pres">
      <dgm:prSet presAssocID="{4BA9FCD1-C268-40A0-9FE2-DB484559754A}" presName="text" presStyleLbl="fgAcc0" presStyleIdx="0" presStyleCnt="4">
        <dgm:presLayoutVars>
          <dgm:chPref val="3"/>
        </dgm:presLayoutVars>
      </dgm:prSet>
      <dgm:spPr/>
    </dgm:pt>
    <dgm:pt modelId="{3DBE27C2-93B6-734B-8D5A-C1735ECB63A5}" type="pres">
      <dgm:prSet presAssocID="{4BA9FCD1-C268-40A0-9FE2-DB484559754A}" presName="hierChild2" presStyleCnt="0"/>
      <dgm:spPr/>
    </dgm:pt>
    <dgm:pt modelId="{97C1DCFB-3D43-904E-A6AE-381C019DD980}" type="pres">
      <dgm:prSet presAssocID="{0470203E-DE56-4CC0-B55A-E2A77EA8A3B6}" presName="hierRoot1" presStyleCnt="0"/>
      <dgm:spPr/>
    </dgm:pt>
    <dgm:pt modelId="{D3B6E8D4-D28C-AE45-8573-2849C6181E86}" type="pres">
      <dgm:prSet presAssocID="{0470203E-DE56-4CC0-B55A-E2A77EA8A3B6}" presName="composite" presStyleCnt="0"/>
      <dgm:spPr/>
    </dgm:pt>
    <dgm:pt modelId="{B8BB4C40-224D-954D-929A-36C2A0FFC2F4}" type="pres">
      <dgm:prSet presAssocID="{0470203E-DE56-4CC0-B55A-E2A77EA8A3B6}" presName="background" presStyleLbl="node0" presStyleIdx="1" presStyleCnt="4"/>
      <dgm:spPr/>
    </dgm:pt>
    <dgm:pt modelId="{008820A3-C1A4-4D46-926B-3455D7337641}" type="pres">
      <dgm:prSet presAssocID="{0470203E-DE56-4CC0-B55A-E2A77EA8A3B6}" presName="text" presStyleLbl="fgAcc0" presStyleIdx="1" presStyleCnt="4">
        <dgm:presLayoutVars>
          <dgm:chPref val="3"/>
        </dgm:presLayoutVars>
      </dgm:prSet>
      <dgm:spPr/>
    </dgm:pt>
    <dgm:pt modelId="{11B25493-C223-8C49-94EE-B8107C4EC4D6}" type="pres">
      <dgm:prSet presAssocID="{0470203E-DE56-4CC0-B55A-E2A77EA8A3B6}" presName="hierChild2" presStyleCnt="0"/>
      <dgm:spPr/>
    </dgm:pt>
    <dgm:pt modelId="{6DECE200-DC46-9949-8BE8-BF4DEC71590F}" type="pres">
      <dgm:prSet presAssocID="{B678F8AA-FC1F-4609-813A-A1B3C825BC78}" presName="hierRoot1" presStyleCnt="0"/>
      <dgm:spPr/>
    </dgm:pt>
    <dgm:pt modelId="{16DB69F7-9001-634F-A68D-88D8B4DC7226}" type="pres">
      <dgm:prSet presAssocID="{B678F8AA-FC1F-4609-813A-A1B3C825BC78}" presName="composite" presStyleCnt="0"/>
      <dgm:spPr/>
    </dgm:pt>
    <dgm:pt modelId="{F7E660F7-3FB6-CE41-AE9A-F1C382714226}" type="pres">
      <dgm:prSet presAssocID="{B678F8AA-FC1F-4609-813A-A1B3C825BC78}" presName="background" presStyleLbl="node0" presStyleIdx="2" presStyleCnt="4"/>
      <dgm:spPr/>
    </dgm:pt>
    <dgm:pt modelId="{EF6F1AFC-D054-7044-AFCD-E27D9A6093EB}" type="pres">
      <dgm:prSet presAssocID="{B678F8AA-FC1F-4609-813A-A1B3C825BC78}" presName="text" presStyleLbl="fgAcc0" presStyleIdx="2" presStyleCnt="4">
        <dgm:presLayoutVars>
          <dgm:chPref val="3"/>
        </dgm:presLayoutVars>
      </dgm:prSet>
      <dgm:spPr/>
    </dgm:pt>
    <dgm:pt modelId="{BF5CF6F7-BD55-C74A-A0F2-4D7983C49F37}" type="pres">
      <dgm:prSet presAssocID="{B678F8AA-FC1F-4609-813A-A1B3C825BC78}" presName="hierChild2" presStyleCnt="0"/>
      <dgm:spPr/>
    </dgm:pt>
    <dgm:pt modelId="{7C103028-43D6-A94D-9D06-884177292E8F}" type="pres">
      <dgm:prSet presAssocID="{C5BBA6C1-464F-4915-B0A0-BD5A29D309FB}" presName="hierRoot1" presStyleCnt="0"/>
      <dgm:spPr/>
    </dgm:pt>
    <dgm:pt modelId="{D29D9175-BF7F-3C41-9829-AA4DFAD9843B}" type="pres">
      <dgm:prSet presAssocID="{C5BBA6C1-464F-4915-B0A0-BD5A29D309FB}" presName="composite" presStyleCnt="0"/>
      <dgm:spPr/>
    </dgm:pt>
    <dgm:pt modelId="{E2D9A032-16C8-5741-A787-FED43BF01C8E}" type="pres">
      <dgm:prSet presAssocID="{C5BBA6C1-464F-4915-B0A0-BD5A29D309FB}" presName="background" presStyleLbl="node0" presStyleIdx="3" presStyleCnt="4"/>
      <dgm:spPr/>
    </dgm:pt>
    <dgm:pt modelId="{91CC4FFF-80FF-024C-B730-898EB4CE983B}" type="pres">
      <dgm:prSet presAssocID="{C5BBA6C1-464F-4915-B0A0-BD5A29D309FB}" presName="text" presStyleLbl="fgAcc0" presStyleIdx="3" presStyleCnt="4">
        <dgm:presLayoutVars>
          <dgm:chPref val="3"/>
        </dgm:presLayoutVars>
      </dgm:prSet>
      <dgm:spPr/>
    </dgm:pt>
    <dgm:pt modelId="{EA70BE3F-82AE-BF4D-ACFB-DB3D1677537F}" type="pres">
      <dgm:prSet presAssocID="{C5BBA6C1-464F-4915-B0A0-BD5A29D309FB}" presName="hierChild2" presStyleCnt="0"/>
      <dgm:spPr/>
    </dgm:pt>
  </dgm:ptLst>
  <dgm:cxnLst>
    <dgm:cxn modelId="{D2963F23-8E96-4CCA-AEF5-E5AA16C01B09}" srcId="{D478A19A-DEE5-421B-9EFB-4ED607C575B9}" destId="{0470203E-DE56-4CC0-B55A-E2A77EA8A3B6}" srcOrd="1" destOrd="0" parTransId="{565AA817-1CF6-4D39-834D-A4B325018132}" sibTransId="{873F7029-4946-4853-8D3E-C3D79BF1B49F}"/>
    <dgm:cxn modelId="{F817BF23-6F8D-48B4-9F20-A273FB5903BE}" srcId="{D478A19A-DEE5-421B-9EFB-4ED607C575B9}" destId="{B678F8AA-FC1F-4609-813A-A1B3C825BC78}" srcOrd="2" destOrd="0" parTransId="{537AEF56-EB5D-420E-BB5E-250860DE5056}" sibTransId="{9F1D032E-C29C-4D13-9269-1194A5F88261}"/>
    <dgm:cxn modelId="{BDD0D52A-2A91-4331-84F5-8D800D34A3AC}" srcId="{D478A19A-DEE5-421B-9EFB-4ED607C575B9}" destId="{C5BBA6C1-464F-4915-B0A0-BD5A29D309FB}" srcOrd="3" destOrd="0" parTransId="{B15C8994-7F88-4D93-BD38-0688FA771F78}" sibTransId="{51C9C986-821A-41DB-A747-FEC5386DD094}"/>
    <dgm:cxn modelId="{FE10B539-8DC6-8B42-87F0-7B0C9756AB2D}" type="presOf" srcId="{4BA9FCD1-C268-40A0-9FE2-DB484559754A}" destId="{D9A93889-A535-3E4E-B033-672DB9CE7A25}" srcOrd="0" destOrd="0" presId="urn:microsoft.com/office/officeart/2005/8/layout/hierarchy1"/>
    <dgm:cxn modelId="{CB08B440-7ADD-6E42-A7F1-78E7F2200754}" type="presOf" srcId="{D478A19A-DEE5-421B-9EFB-4ED607C575B9}" destId="{0D8672F7-19FC-554D-A486-E613E76612D2}" srcOrd="0" destOrd="0" presId="urn:microsoft.com/office/officeart/2005/8/layout/hierarchy1"/>
    <dgm:cxn modelId="{986E1F5A-8B0D-2741-A387-54A73A3EE74C}" type="presOf" srcId="{0470203E-DE56-4CC0-B55A-E2A77EA8A3B6}" destId="{008820A3-C1A4-4D46-926B-3455D7337641}" srcOrd="0" destOrd="0" presId="urn:microsoft.com/office/officeart/2005/8/layout/hierarchy1"/>
    <dgm:cxn modelId="{763F369F-9ECD-4F7F-9D6F-01D92A199CAD}" srcId="{D478A19A-DEE5-421B-9EFB-4ED607C575B9}" destId="{4BA9FCD1-C268-40A0-9FE2-DB484559754A}" srcOrd="0" destOrd="0" parTransId="{EBEC3BCA-25C5-4B3D-9E34-E9DCF878C1E2}" sibTransId="{99C39037-4E82-4AEF-A224-60849A2BFE0B}"/>
    <dgm:cxn modelId="{C0AEBEB0-DAF7-714E-9B7A-7EA792B0AD8C}" type="presOf" srcId="{C5BBA6C1-464F-4915-B0A0-BD5A29D309FB}" destId="{91CC4FFF-80FF-024C-B730-898EB4CE983B}" srcOrd="0" destOrd="0" presId="urn:microsoft.com/office/officeart/2005/8/layout/hierarchy1"/>
    <dgm:cxn modelId="{A35072E3-CA29-8B41-AB2D-4DEDC9DCB03C}" type="presOf" srcId="{B678F8AA-FC1F-4609-813A-A1B3C825BC78}" destId="{EF6F1AFC-D054-7044-AFCD-E27D9A6093EB}" srcOrd="0" destOrd="0" presId="urn:microsoft.com/office/officeart/2005/8/layout/hierarchy1"/>
    <dgm:cxn modelId="{80E545D6-0DE6-0646-9CA3-98083DA154CC}" type="presParOf" srcId="{0D8672F7-19FC-554D-A486-E613E76612D2}" destId="{0064612A-ED41-1F40-AE37-23D19718C0BC}" srcOrd="0" destOrd="0" presId="urn:microsoft.com/office/officeart/2005/8/layout/hierarchy1"/>
    <dgm:cxn modelId="{A4DA153B-7FCC-3D4F-803E-3E00F5E17DE6}" type="presParOf" srcId="{0064612A-ED41-1F40-AE37-23D19718C0BC}" destId="{DF07B5E5-2949-024F-9223-1A8359F77756}" srcOrd="0" destOrd="0" presId="urn:microsoft.com/office/officeart/2005/8/layout/hierarchy1"/>
    <dgm:cxn modelId="{1B9DDD62-3E22-F14B-B9C5-963D86C92DB6}" type="presParOf" srcId="{DF07B5E5-2949-024F-9223-1A8359F77756}" destId="{5B4DB07D-7330-134F-8684-005C1CE5C613}" srcOrd="0" destOrd="0" presId="urn:microsoft.com/office/officeart/2005/8/layout/hierarchy1"/>
    <dgm:cxn modelId="{B3B7C170-FE02-EF43-8B8F-44002D74809E}" type="presParOf" srcId="{DF07B5E5-2949-024F-9223-1A8359F77756}" destId="{D9A93889-A535-3E4E-B033-672DB9CE7A25}" srcOrd="1" destOrd="0" presId="urn:microsoft.com/office/officeart/2005/8/layout/hierarchy1"/>
    <dgm:cxn modelId="{2381BB39-A581-7440-A41D-DA8625C1B6FD}" type="presParOf" srcId="{0064612A-ED41-1F40-AE37-23D19718C0BC}" destId="{3DBE27C2-93B6-734B-8D5A-C1735ECB63A5}" srcOrd="1" destOrd="0" presId="urn:microsoft.com/office/officeart/2005/8/layout/hierarchy1"/>
    <dgm:cxn modelId="{585132D8-F517-B949-9C29-8EEA4A71FDD8}" type="presParOf" srcId="{0D8672F7-19FC-554D-A486-E613E76612D2}" destId="{97C1DCFB-3D43-904E-A6AE-381C019DD980}" srcOrd="1" destOrd="0" presId="urn:microsoft.com/office/officeart/2005/8/layout/hierarchy1"/>
    <dgm:cxn modelId="{070D6C21-E224-1A46-9FDF-B2D5D8B0939C}" type="presParOf" srcId="{97C1DCFB-3D43-904E-A6AE-381C019DD980}" destId="{D3B6E8D4-D28C-AE45-8573-2849C6181E86}" srcOrd="0" destOrd="0" presId="urn:microsoft.com/office/officeart/2005/8/layout/hierarchy1"/>
    <dgm:cxn modelId="{CDC6479F-80E2-EA46-8FE9-D3B423D3E076}" type="presParOf" srcId="{D3B6E8D4-D28C-AE45-8573-2849C6181E86}" destId="{B8BB4C40-224D-954D-929A-36C2A0FFC2F4}" srcOrd="0" destOrd="0" presId="urn:microsoft.com/office/officeart/2005/8/layout/hierarchy1"/>
    <dgm:cxn modelId="{87F3A3AD-BE0E-2F45-834B-B88D96AAD9E2}" type="presParOf" srcId="{D3B6E8D4-D28C-AE45-8573-2849C6181E86}" destId="{008820A3-C1A4-4D46-926B-3455D7337641}" srcOrd="1" destOrd="0" presId="urn:microsoft.com/office/officeart/2005/8/layout/hierarchy1"/>
    <dgm:cxn modelId="{45B1CA08-9B0C-8841-860F-2D244B15AD67}" type="presParOf" srcId="{97C1DCFB-3D43-904E-A6AE-381C019DD980}" destId="{11B25493-C223-8C49-94EE-B8107C4EC4D6}" srcOrd="1" destOrd="0" presId="urn:microsoft.com/office/officeart/2005/8/layout/hierarchy1"/>
    <dgm:cxn modelId="{431963F7-AEA5-2B49-860B-FDFC4CA2BFA5}" type="presParOf" srcId="{0D8672F7-19FC-554D-A486-E613E76612D2}" destId="{6DECE200-DC46-9949-8BE8-BF4DEC71590F}" srcOrd="2" destOrd="0" presId="urn:microsoft.com/office/officeart/2005/8/layout/hierarchy1"/>
    <dgm:cxn modelId="{E1AF164A-9E72-D445-9BC4-0AFE301AA7C9}" type="presParOf" srcId="{6DECE200-DC46-9949-8BE8-BF4DEC71590F}" destId="{16DB69F7-9001-634F-A68D-88D8B4DC7226}" srcOrd="0" destOrd="0" presId="urn:microsoft.com/office/officeart/2005/8/layout/hierarchy1"/>
    <dgm:cxn modelId="{944749C4-1903-5A41-9542-32FB124A5985}" type="presParOf" srcId="{16DB69F7-9001-634F-A68D-88D8B4DC7226}" destId="{F7E660F7-3FB6-CE41-AE9A-F1C382714226}" srcOrd="0" destOrd="0" presId="urn:microsoft.com/office/officeart/2005/8/layout/hierarchy1"/>
    <dgm:cxn modelId="{FA2B8381-8F2D-4A45-9508-62E7A4F0FCE3}" type="presParOf" srcId="{16DB69F7-9001-634F-A68D-88D8B4DC7226}" destId="{EF6F1AFC-D054-7044-AFCD-E27D9A6093EB}" srcOrd="1" destOrd="0" presId="urn:microsoft.com/office/officeart/2005/8/layout/hierarchy1"/>
    <dgm:cxn modelId="{5BC4DD90-0EFC-184F-9C01-2547E8A12351}" type="presParOf" srcId="{6DECE200-DC46-9949-8BE8-BF4DEC71590F}" destId="{BF5CF6F7-BD55-C74A-A0F2-4D7983C49F37}" srcOrd="1" destOrd="0" presId="urn:microsoft.com/office/officeart/2005/8/layout/hierarchy1"/>
    <dgm:cxn modelId="{7E70DD04-0100-E345-B4AC-F0BF4F7982B0}" type="presParOf" srcId="{0D8672F7-19FC-554D-A486-E613E76612D2}" destId="{7C103028-43D6-A94D-9D06-884177292E8F}" srcOrd="3" destOrd="0" presId="urn:microsoft.com/office/officeart/2005/8/layout/hierarchy1"/>
    <dgm:cxn modelId="{4E26964F-463E-FF46-AC32-A9E680F2EB96}" type="presParOf" srcId="{7C103028-43D6-A94D-9D06-884177292E8F}" destId="{D29D9175-BF7F-3C41-9829-AA4DFAD9843B}" srcOrd="0" destOrd="0" presId="urn:microsoft.com/office/officeart/2005/8/layout/hierarchy1"/>
    <dgm:cxn modelId="{409C8A81-6D61-564C-8997-9AB6BB72D6D5}" type="presParOf" srcId="{D29D9175-BF7F-3C41-9829-AA4DFAD9843B}" destId="{E2D9A032-16C8-5741-A787-FED43BF01C8E}" srcOrd="0" destOrd="0" presId="urn:microsoft.com/office/officeart/2005/8/layout/hierarchy1"/>
    <dgm:cxn modelId="{DB6B1256-C69C-1D44-A455-C0EB85416DA6}" type="presParOf" srcId="{D29D9175-BF7F-3C41-9829-AA4DFAD9843B}" destId="{91CC4FFF-80FF-024C-B730-898EB4CE983B}" srcOrd="1" destOrd="0" presId="urn:microsoft.com/office/officeart/2005/8/layout/hierarchy1"/>
    <dgm:cxn modelId="{965A7FCC-5B12-F24E-A265-51BF3048E6DC}" type="presParOf" srcId="{7C103028-43D6-A94D-9D06-884177292E8F}" destId="{EA70BE3F-82AE-BF4D-ACFB-DB3D167753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DB07D-7330-134F-8684-005C1CE5C613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93889-A535-3E4E-B033-672DB9CE7A25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Family members – not medical interpreters</a:t>
          </a:r>
        </a:p>
      </dsp:txBody>
      <dsp:txXfrm>
        <a:off x="299702" y="1282093"/>
        <a:ext cx="2200851" cy="1366505"/>
      </dsp:txXfrm>
    </dsp:sp>
    <dsp:sp modelId="{B8BB4C40-224D-954D-929A-36C2A0FFC2F4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820A3-C1A4-4D46-926B-3455D7337641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Affiliate Interpreters</a:t>
          </a:r>
        </a:p>
      </dsp:txBody>
      <dsp:txXfrm>
        <a:off x="3093555" y="1282093"/>
        <a:ext cx="2200851" cy="1366505"/>
      </dsp:txXfrm>
    </dsp:sp>
    <dsp:sp modelId="{F7E660F7-3FB6-CE41-AE9A-F1C382714226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F1AFC-D054-7044-AFCD-E27D9A6093EB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Video Remote Interpretation (VRI)</a:t>
          </a:r>
        </a:p>
      </dsp:txBody>
      <dsp:txXfrm>
        <a:off x="5887408" y="1282093"/>
        <a:ext cx="2200851" cy="1366505"/>
      </dsp:txXfrm>
    </dsp:sp>
    <dsp:sp modelId="{E2D9A032-16C8-5741-A787-FED43BF01C8E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CC4FFF-80FF-024C-B730-898EB4CE983B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Over-the-phone interpretation (OPI)</a:t>
          </a:r>
        </a:p>
      </dsp:txBody>
      <dsp:txXfrm>
        <a:off x="8681261" y="1282093"/>
        <a:ext cx="2200851" cy="136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1315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195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84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7568" y="1270535"/>
            <a:ext cx="5513832" cy="288950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cap="all" spc="700" baseline="0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1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87568" y="4974336"/>
            <a:ext cx="5715000" cy="1481328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cap="all" spc="40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60A6A082-894A-7F2D-AA57-EBD48EAFBDB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067300" cy="6858000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87566" y="6455664"/>
            <a:ext cx="2902571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8425" y="6455664"/>
            <a:ext cx="2986167" cy="36576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927AFB-A171-440E-85AE-8173A49EBA6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3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841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496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7331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6370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25F8A-070F-4C2E-8BEF-7769438DDE34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4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A0DE-C1EF-4C95-BCFB-EDA7D552732F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9131-97A4-4253-BF80-685917177C53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4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4015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31CB7-48AA-4691-B614-160E906C518A}" type="datetime2">
              <a:rPr lang="en-US" smtClean="0"/>
              <a:t>Friday, 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7153-B650-4DEB-B370-79DDCFDCE9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7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  <p:sldLayoutId id="214748411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https://www.shutterstock.com/image-vector/vector-rubber-stamp-text-npo-260nw-2672306681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,600+ Closed Mouth Stock Illustrations, Royalty-Free Vector Graphics &amp; Clip  Art - iStock">
            <a:extLst>
              <a:ext uri="{FF2B5EF4-FFF2-40B4-BE49-F238E27FC236}">
                <a16:creationId xmlns:a16="http://schemas.microsoft.com/office/drawing/2014/main" id="{3F4F45FE-AABE-6F0F-84B1-92A7D6413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67FFFF20-947B-6F4B-F800-62B821A82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1988" y="1257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1" descr="7+ Hundred Nothing Rubber Stamp Royalty-Free Images, Stock Photos &amp;  Pictures | Shutterstock">
            <a:extLst>
              <a:ext uri="{FF2B5EF4-FFF2-40B4-BE49-F238E27FC236}">
                <a16:creationId xmlns:a16="http://schemas.microsoft.com/office/drawing/2014/main" id="{0808F01C-88D9-393F-ACA9-45C3F5BC0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57"/>
          <a:stretch>
            <a:fillRect/>
          </a:stretch>
        </p:blipFill>
        <p:spPr bwMode="auto">
          <a:xfrm>
            <a:off x="1500537" y="1443280"/>
            <a:ext cx="41021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04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61B7D-D277-F003-D3E3-F516A4ABF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261"/>
            <a:ext cx="10515600" cy="1240076"/>
          </a:xfrm>
        </p:spPr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NPO Guidelines For Surgery Patients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36BDBC-8A43-BBCB-D698-C8D9B45EB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519760"/>
              </p:ext>
            </p:extLst>
          </p:nvPr>
        </p:nvGraphicFramePr>
        <p:xfrm>
          <a:off x="712937" y="1102290"/>
          <a:ext cx="10515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12409723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4343734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07952520"/>
                    </a:ext>
                  </a:extLst>
                </a:gridCol>
              </a:tblGrid>
              <a:tr h="876822">
                <a:tc>
                  <a:txBody>
                    <a:bodyPr/>
                    <a:lstStyle/>
                    <a:p>
                      <a:r>
                        <a:rPr lang="en-US" dirty="0"/>
                        <a:t>Ingested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Recommended Minimal Fasting/Nothing By Mouth (NPO) Prior to Anesthesia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166598"/>
                  </a:ext>
                </a:extLst>
              </a:tr>
              <a:tr h="3244241">
                <a:tc>
                  <a:txBody>
                    <a:bodyPr/>
                    <a:lstStyle/>
                    <a:p>
                      <a:r>
                        <a:rPr lang="en-US" dirty="0"/>
                        <a:t>Clear Liquids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Hour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Clear Liquid Examples: </a:t>
                      </a:r>
                    </a:p>
                    <a:p>
                      <a:r>
                        <a:rPr lang="en-US" dirty="0"/>
                        <a:t>Water/Ice, fruit juices without pulp (apple juice, white grape juice, </a:t>
                      </a:r>
                      <a:r>
                        <a:rPr lang="en-US" dirty="0" err="1"/>
                        <a:t>etc</a:t>
                      </a:r>
                      <a:r>
                        <a:rPr lang="en-US" dirty="0"/>
                        <a:t>), carbonated beverages/sodas (Sprite, 7UP, Sierra Mist, </a:t>
                      </a:r>
                      <a:r>
                        <a:rPr lang="en-US" dirty="0" err="1"/>
                        <a:t>etc</a:t>
                      </a:r>
                      <a:r>
                        <a:rPr lang="en-US" dirty="0"/>
                        <a:t>), light colored Pedialyte – NO PROTEIN, clear tea, black coffee, light colored Gatorade/Powerade, light colored gelatin/Jell-O or light colored water-based popsicles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NO red liquids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763495"/>
                  </a:ext>
                </a:extLst>
              </a:tr>
              <a:tr h="350729">
                <a:tc>
                  <a:txBody>
                    <a:bodyPr/>
                    <a:lstStyle/>
                    <a:p>
                      <a:r>
                        <a:rPr lang="en-US" dirty="0"/>
                        <a:t>Breast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056529"/>
                  </a:ext>
                </a:extLst>
              </a:tr>
              <a:tr h="350729">
                <a:tc>
                  <a:txBody>
                    <a:bodyPr/>
                    <a:lstStyle/>
                    <a:p>
                      <a:r>
                        <a:rPr lang="en-US" dirty="0"/>
                        <a:t>Infant Formula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r>
                        <a:rPr lang="en-US"/>
                        <a:t> </a:t>
                      </a:r>
                      <a:r>
                        <a:rPr lang="en-US" dirty="0"/>
                        <a:t>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054907"/>
                  </a:ext>
                </a:extLst>
              </a:tr>
              <a:tr h="350729">
                <a:tc>
                  <a:txBody>
                    <a:bodyPr/>
                    <a:lstStyle/>
                    <a:p>
                      <a:r>
                        <a:rPr lang="en-US" dirty="0"/>
                        <a:t>Non-Human Milk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031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340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EFEA-A37F-10F3-398C-6F0F9873D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NPO Guidelines for Surgery Patients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59AA78-9840-70D6-5C46-CAD7983F62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089705"/>
              </p:ext>
            </p:extLst>
          </p:nvPr>
        </p:nvGraphicFramePr>
        <p:xfrm>
          <a:off x="838200" y="1825625"/>
          <a:ext cx="10515597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53658452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19549861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972245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Ingested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Recommended Minimal Fasting/Nothing By Mouth (NPO) Prior to Anesthesia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37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Solids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Meals that include fried or fatty foods or meat may prolong gastric emptying time.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Additional fasting time (e.g., 8 hours or more) may be needed in some cases.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NO gum, candy, applesauce or pudding within 8 hours of the patient’s arrival/OR time.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435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702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F81C26-1893-4FFC-41C8-EC1A179E0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Interpreters/Language Services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056889-B539-1372-52C3-650C8188E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161582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275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0E90F4-FA8A-692C-7F26-025DEFE14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(205)638-9191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509B4-3745-137E-D9C6-5F8D455DD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 fontScale="85000" lnSpcReduction="10000"/>
          </a:bodyPr>
          <a:lstStyle/>
          <a:p>
            <a:r>
              <a:rPr lang="en-US" sz="4400" dirty="0">
                <a:solidFill>
                  <a:schemeClr val="tx2"/>
                </a:solidFill>
              </a:rPr>
              <a:t>Patient Relations</a:t>
            </a:r>
            <a:endParaRPr lang="en-US" sz="44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Graphic 7" descr="Stethoscope">
            <a:extLst>
              <a:ext uri="{FF2B5EF4-FFF2-40B4-BE49-F238E27FC236}">
                <a16:creationId xmlns:a16="http://schemas.microsoft.com/office/drawing/2014/main" id="{AEF3A2E8-E4D4-DA55-782B-C58D0F53F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8630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2388</TotalTime>
  <Words>210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NPO Guidelines For Surgery Patients</vt:lpstr>
      <vt:lpstr>NPO Guidelines for Surgery Patients</vt:lpstr>
      <vt:lpstr>Interpreters/Language Services</vt:lpstr>
      <vt:lpstr>(205)638-9191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Krista Niedermeier</dc:creator>
  <cp:lastModifiedBy>Cissy Lovoy</cp:lastModifiedBy>
  <cp:revision>3</cp:revision>
  <dcterms:created xsi:type="dcterms:W3CDTF">2025-11-04T23:10:44Z</dcterms:created>
  <dcterms:modified xsi:type="dcterms:W3CDTF">2025-11-07T17:55:19Z</dcterms:modified>
</cp:coreProperties>
</file>