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6" r:id="rId5"/>
    <p:sldId id="260" r:id="rId6"/>
    <p:sldId id="258" r:id="rId7"/>
    <p:sldId id="262" r:id="rId8"/>
    <p:sldId id="263" r:id="rId9"/>
    <p:sldId id="269" r:id="rId10"/>
    <p:sldId id="267" r:id="rId11"/>
    <p:sldId id="268" r:id="rId12"/>
    <p:sldId id="264" r:id="rId13"/>
    <p:sldId id="265" r:id="rId14"/>
    <p:sldId id="270" r:id="rId15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hyperlink" Target="mailto:Lillie.busby@childrensal.org" TargetMode="External"/><Relationship Id="rId16" Type="http://schemas.openxmlformats.org/officeDocument/2006/relationships/image" Target="../media/image16.svg"/><Relationship Id="rId1" Type="http://schemas.openxmlformats.org/officeDocument/2006/relationships/hyperlink" Target="http://www.childrensal.org/surgery-resources" TargetMode="External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Relationship Id="rId14" Type="http://schemas.openxmlformats.org/officeDocument/2006/relationships/image" Target="../media/image14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svg"/><Relationship Id="rId7" Type="http://schemas.openxmlformats.org/officeDocument/2006/relationships/image" Target="../media/image28.svg"/><Relationship Id="rId2" Type="http://schemas.openxmlformats.org/officeDocument/2006/relationships/image" Target="../media/image23.png"/><Relationship Id="rId1" Type="http://schemas.openxmlformats.org/officeDocument/2006/relationships/hyperlink" Target="mailto:Lillie.Busby@childrensal.org" TargetMode="External"/><Relationship Id="rId6" Type="http://schemas.openxmlformats.org/officeDocument/2006/relationships/image" Target="../media/image27.png"/><Relationship Id="rId5" Type="http://schemas.openxmlformats.org/officeDocument/2006/relationships/image" Target="../media/image26.svg"/><Relationship Id="rId4" Type="http://schemas.openxmlformats.org/officeDocument/2006/relationships/image" Target="../media/image25.png"/><Relationship Id="rId9" Type="http://schemas.openxmlformats.org/officeDocument/2006/relationships/image" Target="../media/image30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svg"/><Relationship Id="rId2" Type="http://schemas.openxmlformats.org/officeDocument/2006/relationships/image" Target="../media/image31.png"/><Relationship Id="rId1" Type="http://schemas.openxmlformats.org/officeDocument/2006/relationships/hyperlink" Target="mailto:COAHelp@childrensal.org" TargetMode="External"/><Relationship Id="rId5" Type="http://schemas.openxmlformats.org/officeDocument/2006/relationships/image" Target="../media/image34.svg"/><Relationship Id="rId4" Type="http://schemas.openxmlformats.org/officeDocument/2006/relationships/image" Target="../media/image33.pn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svg"/><Relationship Id="rId1" Type="http://schemas.openxmlformats.org/officeDocument/2006/relationships/image" Target="../media/image25.png"/><Relationship Id="rId4" Type="http://schemas.openxmlformats.org/officeDocument/2006/relationships/image" Target="../media/image41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png"/><Relationship Id="rId3" Type="http://schemas.openxmlformats.org/officeDocument/2006/relationships/hyperlink" Target="http://www.childrensal.org/surgery-resources" TargetMode="External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4.svg"/><Relationship Id="rId16" Type="http://schemas.openxmlformats.org/officeDocument/2006/relationships/image" Target="../media/image16.svg"/><Relationship Id="rId1" Type="http://schemas.openxmlformats.org/officeDocument/2006/relationships/image" Target="../media/image3.png"/><Relationship Id="rId6" Type="http://schemas.openxmlformats.org/officeDocument/2006/relationships/hyperlink" Target="mailto:Lillie.busby@childrensal.org" TargetMode="External"/><Relationship Id="rId11" Type="http://schemas.openxmlformats.org/officeDocument/2006/relationships/image" Target="../media/image11.png"/><Relationship Id="rId5" Type="http://schemas.openxmlformats.org/officeDocument/2006/relationships/image" Target="../media/image6.svg"/><Relationship Id="rId15" Type="http://schemas.openxmlformats.org/officeDocument/2006/relationships/image" Target="../media/image15.png"/><Relationship Id="rId10" Type="http://schemas.openxmlformats.org/officeDocument/2006/relationships/image" Target="../media/image10.svg"/><Relationship Id="rId4" Type="http://schemas.openxmlformats.org/officeDocument/2006/relationships/image" Target="../media/image5.png"/><Relationship Id="rId9" Type="http://schemas.openxmlformats.org/officeDocument/2006/relationships/image" Target="../media/image9.png"/><Relationship Id="rId14" Type="http://schemas.openxmlformats.org/officeDocument/2006/relationships/image" Target="../media/image14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5.png"/><Relationship Id="rId7" Type="http://schemas.openxmlformats.org/officeDocument/2006/relationships/hyperlink" Target="mailto:Lillie.Busby@childrensal.org" TargetMode="External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4" Type="http://schemas.openxmlformats.org/officeDocument/2006/relationships/image" Target="../media/image26.svg"/><Relationship Id="rId9" Type="http://schemas.openxmlformats.org/officeDocument/2006/relationships/image" Target="../media/image30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svg"/><Relationship Id="rId1" Type="http://schemas.openxmlformats.org/officeDocument/2006/relationships/image" Target="../media/image31.png"/><Relationship Id="rId5" Type="http://schemas.openxmlformats.org/officeDocument/2006/relationships/hyperlink" Target="mailto:COAHelp@childrensal.org" TargetMode="External"/><Relationship Id="rId4" Type="http://schemas.openxmlformats.org/officeDocument/2006/relationships/image" Target="../media/image34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svg"/><Relationship Id="rId1" Type="http://schemas.openxmlformats.org/officeDocument/2006/relationships/image" Target="../media/image25.png"/><Relationship Id="rId4" Type="http://schemas.openxmlformats.org/officeDocument/2006/relationships/image" Target="../media/image4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A99D64-E59C-4E31-B45D-222863814E56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432A8EF-BFC4-464F-B22E-3DC039F974B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solidFill>
                <a:schemeClr val="bg1"/>
              </a:solidFill>
            </a:rPr>
            <a:t>Current application is available on the Surgery Resources Page</a:t>
          </a:r>
          <a:endParaRPr lang="en-US" dirty="0"/>
        </a:p>
        <a:p>
          <a:pPr>
            <a:lnSpc>
              <a:spcPct val="100000"/>
            </a:lnSpc>
          </a:pPr>
          <a:r>
            <a:rPr lang="en-US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www.childrensal.org/surgery-resources</a:t>
          </a:r>
          <a:r>
            <a:rPr lang="en-US" dirty="0"/>
            <a:t> </a:t>
          </a:r>
          <a:r>
            <a:rPr lang="en-US" dirty="0">
              <a:solidFill>
                <a:schemeClr val="bg1"/>
              </a:solidFill>
            </a:rPr>
            <a:t>Username:</a:t>
          </a:r>
          <a:r>
            <a:rPr lang="en-US" dirty="0"/>
            <a:t> resources </a:t>
          </a:r>
          <a:r>
            <a:rPr lang="en-US" dirty="0">
              <a:solidFill>
                <a:schemeClr val="bg1"/>
              </a:solidFill>
            </a:rPr>
            <a:t>Password: </a:t>
          </a:r>
          <a:r>
            <a:rPr lang="en-US" dirty="0"/>
            <a:t>childrensal</a:t>
          </a:r>
        </a:p>
      </dgm:t>
    </dgm:pt>
    <dgm:pt modelId="{DA19E6C8-C33E-4402-B497-91DD58D68F47}" type="parTrans" cxnId="{592EAEB3-26DF-47F7-A808-79B3519DF916}">
      <dgm:prSet/>
      <dgm:spPr/>
      <dgm:t>
        <a:bodyPr/>
        <a:lstStyle/>
        <a:p>
          <a:endParaRPr lang="en-US"/>
        </a:p>
      </dgm:t>
    </dgm:pt>
    <dgm:pt modelId="{1AB1118E-3977-4461-B0C5-7B526419EF4E}" type="sibTrans" cxnId="{592EAEB3-26DF-47F7-A808-79B3519DF916}">
      <dgm:prSet/>
      <dgm:spPr/>
      <dgm:t>
        <a:bodyPr/>
        <a:lstStyle/>
        <a:p>
          <a:endParaRPr lang="en-US"/>
        </a:p>
      </dgm:t>
    </dgm:pt>
    <dgm:pt modelId="{D9016EF6-FB8E-46E0-9EDE-78460BCB2C2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solidFill>
                <a:schemeClr val="bg1"/>
              </a:solidFill>
            </a:rPr>
            <a:t>Email all applications to: </a:t>
          </a:r>
          <a:r>
            <a:rPr lang="en-US" dirty="0">
              <a:solidFill>
                <a:srgbClr val="7030A0"/>
              </a:solidFill>
              <a:highlight>
                <a:srgbClr val="FFFF00"/>
              </a:highlight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Lillie.Busby@childrensal.org</a:t>
          </a:r>
          <a:endParaRPr lang="en-US" dirty="0">
            <a:solidFill>
              <a:srgbClr val="7030A0"/>
            </a:solidFill>
            <a:highlight>
              <a:srgbClr val="FFFF00"/>
            </a:highlight>
          </a:endParaRPr>
        </a:p>
      </dgm:t>
    </dgm:pt>
    <dgm:pt modelId="{B7F3426C-CD5E-42B6-9797-A6B2F2A0303F}" type="parTrans" cxnId="{865B10ED-468E-41F9-8A69-BA6755EBCA0E}">
      <dgm:prSet/>
      <dgm:spPr/>
      <dgm:t>
        <a:bodyPr/>
        <a:lstStyle/>
        <a:p>
          <a:endParaRPr lang="en-US"/>
        </a:p>
      </dgm:t>
    </dgm:pt>
    <dgm:pt modelId="{406A5A39-FA2D-4DF2-B717-008B913672A7}" type="sibTrans" cxnId="{865B10ED-468E-41F9-8A69-BA6755EBCA0E}">
      <dgm:prSet/>
      <dgm:spPr/>
      <dgm:t>
        <a:bodyPr/>
        <a:lstStyle/>
        <a:p>
          <a:endParaRPr lang="en-US"/>
        </a:p>
      </dgm:t>
    </dgm:pt>
    <dgm:pt modelId="{FDB3953C-6B4C-4203-B5DB-76E2DD9FD30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dirty="0">
              <a:solidFill>
                <a:schemeClr val="bg1"/>
              </a:solidFill>
            </a:rPr>
            <a:t>Application fee is $50.00</a:t>
          </a:r>
        </a:p>
      </dgm:t>
    </dgm:pt>
    <dgm:pt modelId="{8E07E1E3-B571-4179-B961-E9CE264904E0}" type="parTrans" cxnId="{B84383FC-75BE-4B61-8BB3-A0238B2767BD}">
      <dgm:prSet/>
      <dgm:spPr/>
      <dgm:t>
        <a:bodyPr/>
        <a:lstStyle/>
        <a:p>
          <a:endParaRPr lang="en-US"/>
        </a:p>
      </dgm:t>
    </dgm:pt>
    <dgm:pt modelId="{D74EE539-AB03-42C2-8214-E1AE5DC40412}" type="sibTrans" cxnId="{B84383FC-75BE-4B61-8BB3-A0238B2767BD}">
      <dgm:prSet/>
      <dgm:spPr/>
      <dgm:t>
        <a:bodyPr/>
        <a:lstStyle/>
        <a:p>
          <a:endParaRPr lang="en-US"/>
        </a:p>
      </dgm:t>
    </dgm:pt>
    <dgm:pt modelId="{6F436E95-DDEE-4AD5-A492-D2056AFD136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solidFill>
                <a:schemeClr val="bg1"/>
              </a:solidFill>
            </a:rPr>
            <a:t>Make check out to </a:t>
          </a:r>
          <a:r>
            <a:rPr lang="en-US" dirty="0">
              <a:solidFill>
                <a:srgbClr val="FF0000"/>
              </a:solidFill>
            </a:rPr>
            <a:t>Children’s of Alabama  </a:t>
          </a:r>
        </a:p>
        <a:p>
          <a:pPr>
            <a:lnSpc>
              <a:spcPct val="100000"/>
            </a:lnSpc>
          </a:pPr>
          <a:r>
            <a:rPr lang="en-US" dirty="0">
              <a:solidFill>
                <a:schemeClr val="bg1"/>
              </a:solidFill>
            </a:rPr>
            <a:t>Mail in with the correct pages of the application to Medical Staff Services</a:t>
          </a:r>
        </a:p>
      </dgm:t>
    </dgm:pt>
    <dgm:pt modelId="{83D37F01-97A7-45BA-A534-BAD12E4C34E5}" type="parTrans" cxnId="{DBFA4BC4-F455-45AD-9FD1-0E82011A2C9C}">
      <dgm:prSet/>
      <dgm:spPr/>
      <dgm:t>
        <a:bodyPr/>
        <a:lstStyle/>
        <a:p>
          <a:endParaRPr lang="en-US"/>
        </a:p>
      </dgm:t>
    </dgm:pt>
    <dgm:pt modelId="{36AE67C0-4C0C-49F8-9067-E002E935E2E6}" type="sibTrans" cxnId="{DBFA4BC4-F455-45AD-9FD1-0E82011A2C9C}">
      <dgm:prSet/>
      <dgm:spPr/>
      <dgm:t>
        <a:bodyPr/>
        <a:lstStyle/>
        <a:p>
          <a:endParaRPr lang="en-US"/>
        </a:p>
      </dgm:t>
    </dgm:pt>
    <dgm:pt modelId="{09D8EBB0-BCF1-416A-B9A0-A344B1A8AD9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solidFill>
                <a:schemeClr val="bg1"/>
              </a:solidFill>
            </a:rPr>
            <a:t>Applications will not be approved until the application and fee have been received and the Background Check has been completed</a:t>
          </a:r>
          <a:r>
            <a:rPr lang="en-US" dirty="0"/>
            <a:t>  </a:t>
          </a:r>
        </a:p>
      </dgm:t>
    </dgm:pt>
    <dgm:pt modelId="{A8EED429-2AA4-44DC-B7A2-E86C90084E89}" type="parTrans" cxnId="{16020434-9F71-47B3-A1E4-9675FAB0EC99}">
      <dgm:prSet/>
      <dgm:spPr/>
      <dgm:t>
        <a:bodyPr/>
        <a:lstStyle/>
        <a:p>
          <a:endParaRPr lang="en-US"/>
        </a:p>
      </dgm:t>
    </dgm:pt>
    <dgm:pt modelId="{8C23E615-8A12-4246-A16D-B591463608CA}" type="sibTrans" cxnId="{16020434-9F71-47B3-A1E4-9675FAB0EC99}">
      <dgm:prSet/>
      <dgm:spPr/>
      <dgm:t>
        <a:bodyPr/>
        <a:lstStyle/>
        <a:p>
          <a:endParaRPr lang="en-US"/>
        </a:p>
      </dgm:t>
    </dgm:pt>
    <dgm:pt modelId="{38BA1A09-DBE8-41EC-B0FA-0985461DA40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solidFill>
                <a:schemeClr val="bg1"/>
              </a:solidFill>
            </a:rPr>
            <a:t>All Applicants will be required to apply for a Badge </a:t>
          </a:r>
        </a:p>
        <a:p>
          <a:pPr>
            <a:lnSpc>
              <a:spcPct val="100000"/>
            </a:lnSpc>
          </a:pPr>
          <a:r>
            <a:rPr lang="en-US" dirty="0">
              <a:solidFill>
                <a:schemeClr val="bg1"/>
              </a:solidFill>
            </a:rPr>
            <a:t>Directions are on the Surgery Resources Page </a:t>
          </a:r>
        </a:p>
      </dgm:t>
    </dgm:pt>
    <dgm:pt modelId="{5C56D307-E901-44B9-9455-E85569CA3721}" type="parTrans" cxnId="{8EC4AD0A-1745-4DE6-A17D-23A402EAF3B7}">
      <dgm:prSet/>
      <dgm:spPr/>
      <dgm:t>
        <a:bodyPr/>
        <a:lstStyle/>
        <a:p>
          <a:endParaRPr lang="en-US"/>
        </a:p>
      </dgm:t>
    </dgm:pt>
    <dgm:pt modelId="{2FE87C83-DC89-45BE-A4C9-FBDA574FF3C0}" type="sibTrans" cxnId="{8EC4AD0A-1745-4DE6-A17D-23A402EAF3B7}">
      <dgm:prSet/>
      <dgm:spPr/>
      <dgm:t>
        <a:bodyPr/>
        <a:lstStyle/>
        <a:p>
          <a:endParaRPr lang="en-US"/>
        </a:p>
      </dgm:t>
    </dgm:pt>
    <dgm:pt modelId="{95A7AF15-10DE-4F4E-A7B5-704136BEEAA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solidFill>
                <a:schemeClr val="bg1"/>
              </a:solidFill>
            </a:rPr>
            <a:t>Once the Applicant has been approved and all supporting documentation received, your office will be contacted by Lillie to arrange a date for the Orientation Class.  Applicants must complete this course before working in the O.R. </a:t>
          </a:r>
        </a:p>
      </dgm:t>
    </dgm:pt>
    <dgm:pt modelId="{8B860699-1517-4C98-B804-693F542B09B0}" type="parTrans" cxnId="{45C2D281-96C2-49F2-A8B3-EFB593D078AF}">
      <dgm:prSet/>
      <dgm:spPr/>
      <dgm:t>
        <a:bodyPr/>
        <a:lstStyle/>
        <a:p>
          <a:endParaRPr lang="en-US"/>
        </a:p>
      </dgm:t>
    </dgm:pt>
    <dgm:pt modelId="{6B4D3A99-793C-4B5C-B41F-B30663EE3CAD}" type="sibTrans" cxnId="{45C2D281-96C2-49F2-A8B3-EFB593D078AF}">
      <dgm:prSet/>
      <dgm:spPr/>
      <dgm:t>
        <a:bodyPr/>
        <a:lstStyle/>
        <a:p>
          <a:endParaRPr lang="en-US"/>
        </a:p>
      </dgm:t>
    </dgm:pt>
    <dgm:pt modelId="{177F0A3C-13C0-4CA4-9891-F3FE665B5006}" type="pres">
      <dgm:prSet presAssocID="{8CA99D64-E59C-4E31-B45D-222863814E56}" presName="root" presStyleCnt="0">
        <dgm:presLayoutVars>
          <dgm:dir/>
          <dgm:resizeHandles val="exact"/>
        </dgm:presLayoutVars>
      </dgm:prSet>
      <dgm:spPr/>
    </dgm:pt>
    <dgm:pt modelId="{32BFFC67-513B-45A1-A347-3ADB71BAA604}" type="pres">
      <dgm:prSet presAssocID="{5432A8EF-BFC4-464F-B22E-3DC039F974B9}" presName="compNode" presStyleCnt="0"/>
      <dgm:spPr/>
    </dgm:pt>
    <dgm:pt modelId="{A21A124A-5695-4D68-A428-116D0484F92A}" type="pres">
      <dgm:prSet presAssocID="{5432A8EF-BFC4-464F-B22E-3DC039F974B9}" presName="bgRect" presStyleLbl="bgShp" presStyleIdx="0" presStyleCnt="7" custScaleY="136901"/>
      <dgm:spPr>
        <a:solidFill>
          <a:schemeClr val="accent2"/>
        </a:solidFill>
      </dgm:spPr>
    </dgm:pt>
    <dgm:pt modelId="{55EFDAD9-ECCA-467E-B1B0-21675A0C9370}" type="pres">
      <dgm:prSet presAssocID="{5432A8EF-BFC4-464F-B22E-3DC039F974B9}" presName="iconRect" presStyleLbl="node1" presStyleIdx="0" presStyleCnt="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A3856BD6-CC5B-4BC7-9ABC-5980CC90DA4C}" type="pres">
      <dgm:prSet presAssocID="{5432A8EF-BFC4-464F-B22E-3DC039F974B9}" presName="spaceRect" presStyleCnt="0"/>
      <dgm:spPr/>
    </dgm:pt>
    <dgm:pt modelId="{9F1D7535-0083-4F2F-AB79-45F0E408A635}" type="pres">
      <dgm:prSet presAssocID="{5432A8EF-BFC4-464F-B22E-3DC039F974B9}" presName="parTx" presStyleLbl="revTx" presStyleIdx="0" presStyleCnt="7">
        <dgm:presLayoutVars>
          <dgm:chMax val="0"/>
          <dgm:chPref val="0"/>
        </dgm:presLayoutVars>
      </dgm:prSet>
      <dgm:spPr/>
    </dgm:pt>
    <dgm:pt modelId="{1564E195-F022-4AF7-AF35-949DFF36DA3D}" type="pres">
      <dgm:prSet presAssocID="{1AB1118E-3977-4461-B0C5-7B526419EF4E}" presName="sibTrans" presStyleCnt="0"/>
      <dgm:spPr/>
    </dgm:pt>
    <dgm:pt modelId="{DA3E37EA-2270-468D-B7D8-A094E1D78BDC}" type="pres">
      <dgm:prSet presAssocID="{D9016EF6-FB8E-46E0-9EDE-78460BCB2C28}" presName="compNode" presStyleCnt="0"/>
      <dgm:spPr/>
    </dgm:pt>
    <dgm:pt modelId="{89DEF470-7BC3-457B-B00A-FA899567F915}" type="pres">
      <dgm:prSet presAssocID="{D9016EF6-FB8E-46E0-9EDE-78460BCB2C28}" presName="bgRect" presStyleLbl="bgShp" presStyleIdx="1" presStyleCnt="7" custLinFactNeighborX="-801" custLinFactNeighborY="6209"/>
      <dgm:spPr>
        <a:solidFill>
          <a:srgbClr val="92D050"/>
        </a:solidFill>
      </dgm:spPr>
    </dgm:pt>
    <dgm:pt modelId="{3204B345-3DD2-4442-AB6C-D9E7556283EC}" type="pres">
      <dgm:prSet presAssocID="{D9016EF6-FB8E-46E0-9EDE-78460BCB2C28}" presName="iconRect" presStyleLbl="node1" presStyleIdx="1" presStyleCnt="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mail"/>
        </a:ext>
      </dgm:extLst>
    </dgm:pt>
    <dgm:pt modelId="{A7BB0998-D4D1-40D7-9687-F1640A0418E3}" type="pres">
      <dgm:prSet presAssocID="{D9016EF6-FB8E-46E0-9EDE-78460BCB2C28}" presName="spaceRect" presStyleCnt="0"/>
      <dgm:spPr/>
    </dgm:pt>
    <dgm:pt modelId="{3102D467-8681-44CB-8647-1660DD4FA3F5}" type="pres">
      <dgm:prSet presAssocID="{D9016EF6-FB8E-46E0-9EDE-78460BCB2C28}" presName="parTx" presStyleLbl="revTx" presStyleIdx="1" presStyleCnt="7">
        <dgm:presLayoutVars>
          <dgm:chMax val="0"/>
          <dgm:chPref val="0"/>
        </dgm:presLayoutVars>
      </dgm:prSet>
      <dgm:spPr/>
    </dgm:pt>
    <dgm:pt modelId="{F2A0C906-0152-4AB5-A44E-3C7490706817}" type="pres">
      <dgm:prSet presAssocID="{406A5A39-FA2D-4DF2-B717-008B913672A7}" presName="sibTrans" presStyleCnt="0"/>
      <dgm:spPr/>
    </dgm:pt>
    <dgm:pt modelId="{8CE43C4F-6509-48E9-8AD3-F54B2A7F96C9}" type="pres">
      <dgm:prSet presAssocID="{FDB3953C-6B4C-4203-B5DB-76E2DD9FD305}" presName="compNode" presStyleCnt="0"/>
      <dgm:spPr/>
    </dgm:pt>
    <dgm:pt modelId="{D527C27C-4AB8-447E-A84D-6E897A36ED6E}" type="pres">
      <dgm:prSet presAssocID="{FDB3953C-6B4C-4203-B5DB-76E2DD9FD305}" presName="bgRect" presStyleLbl="bgShp" presStyleIdx="2" presStyleCnt="7"/>
      <dgm:spPr>
        <a:solidFill>
          <a:schemeClr val="accent5">
            <a:lumMod val="60000"/>
            <a:lumOff val="40000"/>
          </a:schemeClr>
        </a:solidFill>
      </dgm:spPr>
    </dgm:pt>
    <dgm:pt modelId="{A8B6A9D4-729F-4267-A078-D3DEF80C65E1}" type="pres">
      <dgm:prSet presAssocID="{FDB3953C-6B4C-4203-B5DB-76E2DD9FD305}" presName="iconRect" presStyleLbl="node1" presStyleIdx="2" presStyleCnt="7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9C81987E-B7B9-472B-AB97-8A7EF8E3F5C2}" type="pres">
      <dgm:prSet presAssocID="{FDB3953C-6B4C-4203-B5DB-76E2DD9FD305}" presName="spaceRect" presStyleCnt="0"/>
      <dgm:spPr/>
    </dgm:pt>
    <dgm:pt modelId="{8717F2D6-4BAE-4A51-8475-7D97C1EEB6B1}" type="pres">
      <dgm:prSet presAssocID="{FDB3953C-6B4C-4203-B5DB-76E2DD9FD305}" presName="parTx" presStyleLbl="revTx" presStyleIdx="2" presStyleCnt="7">
        <dgm:presLayoutVars>
          <dgm:chMax val="0"/>
          <dgm:chPref val="0"/>
        </dgm:presLayoutVars>
      </dgm:prSet>
      <dgm:spPr/>
    </dgm:pt>
    <dgm:pt modelId="{F422F68C-3CC5-4446-B2BE-CBFAB35177E1}" type="pres">
      <dgm:prSet presAssocID="{D74EE539-AB03-42C2-8214-E1AE5DC40412}" presName="sibTrans" presStyleCnt="0"/>
      <dgm:spPr/>
    </dgm:pt>
    <dgm:pt modelId="{B5DD4756-543C-4FFC-9740-DBD0065E328A}" type="pres">
      <dgm:prSet presAssocID="{6F436E95-DDEE-4AD5-A492-D2056AFD136D}" presName="compNode" presStyleCnt="0"/>
      <dgm:spPr/>
    </dgm:pt>
    <dgm:pt modelId="{780D993B-7D71-4DDC-8772-31F14F2ABBE9}" type="pres">
      <dgm:prSet presAssocID="{6F436E95-DDEE-4AD5-A492-D2056AFD136D}" presName="bgRect" presStyleLbl="bgShp" presStyleIdx="3" presStyleCnt="7"/>
      <dgm:spPr>
        <a:solidFill>
          <a:schemeClr val="accent3">
            <a:lumMod val="60000"/>
            <a:lumOff val="40000"/>
          </a:schemeClr>
        </a:solidFill>
      </dgm:spPr>
    </dgm:pt>
    <dgm:pt modelId="{821942A8-22C4-4C5E-B87B-A49ED9DB2724}" type="pres">
      <dgm:prSet presAssocID="{6F436E95-DDEE-4AD5-A492-D2056AFD136D}" presName="iconRect" presStyleLbl="node1" presStyleIdx="3" presStyleCnt="7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nvelope"/>
        </a:ext>
      </dgm:extLst>
    </dgm:pt>
    <dgm:pt modelId="{C2F23606-A5B0-4057-803E-E318750488D8}" type="pres">
      <dgm:prSet presAssocID="{6F436E95-DDEE-4AD5-A492-D2056AFD136D}" presName="spaceRect" presStyleCnt="0"/>
      <dgm:spPr/>
    </dgm:pt>
    <dgm:pt modelId="{312C035A-6AF9-43A6-AED5-E0F82090497F}" type="pres">
      <dgm:prSet presAssocID="{6F436E95-DDEE-4AD5-A492-D2056AFD136D}" presName="parTx" presStyleLbl="revTx" presStyleIdx="3" presStyleCnt="7">
        <dgm:presLayoutVars>
          <dgm:chMax val="0"/>
          <dgm:chPref val="0"/>
        </dgm:presLayoutVars>
      </dgm:prSet>
      <dgm:spPr/>
    </dgm:pt>
    <dgm:pt modelId="{CAE3D52E-75E1-4B67-BBB5-34B7C3675B38}" type="pres">
      <dgm:prSet presAssocID="{36AE67C0-4C0C-49F8-9067-E002E935E2E6}" presName="sibTrans" presStyleCnt="0"/>
      <dgm:spPr/>
    </dgm:pt>
    <dgm:pt modelId="{B165C3F7-D688-41D9-8F0F-678A17ED7AF2}" type="pres">
      <dgm:prSet presAssocID="{09D8EBB0-BCF1-416A-B9A0-A344B1A8AD9E}" presName="compNode" presStyleCnt="0"/>
      <dgm:spPr/>
    </dgm:pt>
    <dgm:pt modelId="{929F5007-4BD4-47E5-8BB4-987D355EE976}" type="pres">
      <dgm:prSet presAssocID="{09D8EBB0-BCF1-416A-B9A0-A344B1A8AD9E}" presName="bgRect" presStyleLbl="bgShp" presStyleIdx="4" presStyleCnt="7"/>
      <dgm:spPr>
        <a:solidFill>
          <a:srgbClr val="FFC000"/>
        </a:solidFill>
      </dgm:spPr>
    </dgm:pt>
    <dgm:pt modelId="{88082002-BBB3-41C2-8107-C63B7682A4EF}" type="pres">
      <dgm:prSet presAssocID="{09D8EBB0-BCF1-416A-B9A0-A344B1A8AD9E}" presName="iconRect" presStyleLbl="node1" presStyleIdx="4" presStyleCnt="7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878E4BB3-B3F5-4FE0-8589-5B99BAB99478}" type="pres">
      <dgm:prSet presAssocID="{09D8EBB0-BCF1-416A-B9A0-A344B1A8AD9E}" presName="spaceRect" presStyleCnt="0"/>
      <dgm:spPr/>
    </dgm:pt>
    <dgm:pt modelId="{8CB7A424-183A-4C8E-A09C-E4C89581FBC2}" type="pres">
      <dgm:prSet presAssocID="{09D8EBB0-BCF1-416A-B9A0-A344B1A8AD9E}" presName="parTx" presStyleLbl="revTx" presStyleIdx="4" presStyleCnt="7">
        <dgm:presLayoutVars>
          <dgm:chMax val="0"/>
          <dgm:chPref val="0"/>
        </dgm:presLayoutVars>
      </dgm:prSet>
      <dgm:spPr/>
    </dgm:pt>
    <dgm:pt modelId="{A548CCE7-6A9E-4B7F-B42F-CAAE028F4BA9}" type="pres">
      <dgm:prSet presAssocID="{8C23E615-8A12-4246-A16D-B591463608CA}" presName="sibTrans" presStyleCnt="0"/>
      <dgm:spPr/>
    </dgm:pt>
    <dgm:pt modelId="{33305BEE-46E3-456F-8EEE-113A28777577}" type="pres">
      <dgm:prSet presAssocID="{38BA1A09-DBE8-41EC-B0FA-0985461DA40D}" presName="compNode" presStyleCnt="0"/>
      <dgm:spPr/>
    </dgm:pt>
    <dgm:pt modelId="{02DDA0E5-7422-4A07-A500-53B6B7C44451}" type="pres">
      <dgm:prSet presAssocID="{38BA1A09-DBE8-41EC-B0FA-0985461DA40D}" presName="bgRect" presStyleLbl="bgShp" presStyleIdx="5" presStyleCnt="7"/>
      <dgm:spPr>
        <a:solidFill>
          <a:schemeClr val="accent2">
            <a:lumMod val="20000"/>
            <a:lumOff val="80000"/>
          </a:schemeClr>
        </a:solidFill>
      </dgm:spPr>
    </dgm:pt>
    <dgm:pt modelId="{A41961EF-A378-4C48-A248-E9AAF8A72ACB}" type="pres">
      <dgm:prSet presAssocID="{38BA1A09-DBE8-41EC-B0FA-0985461DA40D}" presName="iconRect" presStyleLbl="node1" presStyleIdx="5" presStyleCnt="7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mployee Badge"/>
        </a:ext>
      </dgm:extLst>
    </dgm:pt>
    <dgm:pt modelId="{9E8765B2-51B3-4C05-B0C6-FA7DB5E0E8A7}" type="pres">
      <dgm:prSet presAssocID="{38BA1A09-DBE8-41EC-B0FA-0985461DA40D}" presName="spaceRect" presStyleCnt="0"/>
      <dgm:spPr/>
    </dgm:pt>
    <dgm:pt modelId="{B290CA9D-B0BF-4D72-9EB5-F5B34662F38B}" type="pres">
      <dgm:prSet presAssocID="{38BA1A09-DBE8-41EC-B0FA-0985461DA40D}" presName="parTx" presStyleLbl="revTx" presStyleIdx="5" presStyleCnt="7">
        <dgm:presLayoutVars>
          <dgm:chMax val="0"/>
          <dgm:chPref val="0"/>
        </dgm:presLayoutVars>
      </dgm:prSet>
      <dgm:spPr/>
    </dgm:pt>
    <dgm:pt modelId="{EC842220-84A0-4632-921E-1C978AEDBB5E}" type="pres">
      <dgm:prSet presAssocID="{2FE87C83-DC89-45BE-A4C9-FBDA574FF3C0}" presName="sibTrans" presStyleCnt="0"/>
      <dgm:spPr/>
    </dgm:pt>
    <dgm:pt modelId="{AF138595-75D0-4DD0-91BD-323C7CB19826}" type="pres">
      <dgm:prSet presAssocID="{95A7AF15-10DE-4F4E-A7B5-704136BEEAA9}" presName="compNode" presStyleCnt="0"/>
      <dgm:spPr/>
    </dgm:pt>
    <dgm:pt modelId="{93BDB249-7464-4AED-A39C-51EEC1B2054C}" type="pres">
      <dgm:prSet presAssocID="{95A7AF15-10DE-4F4E-A7B5-704136BEEAA9}" presName="bgRect" presStyleLbl="bgShp" presStyleIdx="6" presStyleCnt="7"/>
      <dgm:spPr/>
    </dgm:pt>
    <dgm:pt modelId="{76A243D1-0427-4B64-86EF-936CAEF8905B}" type="pres">
      <dgm:prSet presAssocID="{95A7AF15-10DE-4F4E-A7B5-704136BEEAA9}" presName="iconRect" presStyleLbl="node1" presStyleIdx="6" presStyleCnt="7"/>
      <dgm:spPr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25586870-FD1A-4E85-B5A4-6B0C192ADA7F}" type="pres">
      <dgm:prSet presAssocID="{95A7AF15-10DE-4F4E-A7B5-704136BEEAA9}" presName="spaceRect" presStyleCnt="0"/>
      <dgm:spPr/>
    </dgm:pt>
    <dgm:pt modelId="{A8C6B053-6311-4A3F-8C3D-22D0E72BD3A4}" type="pres">
      <dgm:prSet presAssocID="{95A7AF15-10DE-4F4E-A7B5-704136BEEAA9}" presName="parTx" presStyleLbl="revTx" presStyleIdx="6" presStyleCnt="7">
        <dgm:presLayoutVars>
          <dgm:chMax val="0"/>
          <dgm:chPref val="0"/>
        </dgm:presLayoutVars>
      </dgm:prSet>
      <dgm:spPr/>
    </dgm:pt>
  </dgm:ptLst>
  <dgm:cxnLst>
    <dgm:cxn modelId="{8EC4AD0A-1745-4DE6-A17D-23A402EAF3B7}" srcId="{8CA99D64-E59C-4E31-B45D-222863814E56}" destId="{38BA1A09-DBE8-41EC-B0FA-0985461DA40D}" srcOrd="5" destOrd="0" parTransId="{5C56D307-E901-44B9-9455-E85569CA3721}" sibTransId="{2FE87C83-DC89-45BE-A4C9-FBDA574FF3C0}"/>
    <dgm:cxn modelId="{78601523-8236-4FBA-B0E7-6DD8C947C975}" type="presOf" srcId="{5432A8EF-BFC4-464F-B22E-3DC039F974B9}" destId="{9F1D7535-0083-4F2F-AB79-45F0E408A635}" srcOrd="0" destOrd="0" presId="urn:microsoft.com/office/officeart/2018/2/layout/IconVerticalSolidList"/>
    <dgm:cxn modelId="{7421E427-7EB6-4FB2-A4EE-E204C0CA73BE}" type="presOf" srcId="{6F436E95-DDEE-4AD5-A492-D2056AFD136D}" destId="{312C035A-6AF9-43A6-AED5-E0F82090497F}" srcOrd="0" destOrd="0" presId="urn:microsoft.com/office/officeart/2018/2/layout/IconVerticalSolidList"/>
    <dgm:cxn modelId="{1B98152B-5487-4866-9F9C-7686FB7CDE06}" type="presOf" srcId="{FDB3953C-6B4C-4203-B5DB-76E2DD9FD305}" destId="{8717F2D6-4BAE-4A51-8475-7D97C1EEB6B1}" srcOrd="0" destOrd="0" presId="urn:microsoft.com/office/officeart/2018/2/layout/IconVerticalSolidList"/>
    <dgm:cxn modelId="{16020434-9F71-47B3-A1E4-9675FAB0EC99}" srcId="{8CA99D64-E59C-4E31-B45D-222863814E56}" destId="{09D8EBB0-BCF1-416A-B9A0-A344B1A8AD9E}" srcOrd="4" destOrd="0" parTransId="{A8EED429-2AA4-44DC-B7A2-E86C90084E89}" sibTransId="{8C23E615-8A12-4246-A16D-B591463608CA}"/>
    <dgm:cxn modelId="{A3582B65-C150-404D-8228-CF9BB6BBD322}" type="presOf" srcId="{09D8EBB0-BCF1-416A-B9A0-A344B1A8AD9E}" destId="{8CB7A424-183A-4C8E-A09C-E4C89581FBC2}" srcOrd="0" destOrd="0" presId="urn:microsoft.com/office/officeart/2018/2/layout/IconVerticalSolidList"/>
    <dgm:cxn modelId="{45C2D281-96C2-49F2-A8B3-EFB593D078AF}" srcId="{8CA99D64-E59C-4E31-B45D-222863814E56}" destId="{95A7AF15-10DE-4F4E-A7B5-704136BEEAA9}" srcOrd="6" destOrd="0" parTransId="{8B860699-1517-4C98-B804-693F542B09B0}" sibTransId="{6B4D3A99-793C-4B5C-B41F-B30663EE3CAD}"/>
    <dgm:cxn modelId="{56B53089-120F-44CF-97DA-FA3E51709F96}" type="presOf" srcId="{D9016EF6-FB8E-46E0-9EDE-78460BCB2C28}" destId="{3102D467-8681-44CB-8647-1660DD4FA3F5}" srcOrd="0" destOrd="0" presId="urn:microsoft.com/office/officeart/2018/2/layout/IconVerticalSolidList"/>
    <dgm:cxn modelId="{8AE6638A-9784-438D-AE04-BB5B2E5DA8C5}" type="presOf" srcId="{95A7AF15-10DE-4F4E-A7B5-704136BEEAA9}" destId="{A8C6B053-6311-4A3F-8C3D-22D0E72BD3A4}" srcOrd="0" destOrd="0" presId="urn:microsoft.com/office/officeart/2018/2/layout/IconVerticalSolidList"/>
    <dgm:cxn modelId="{9E0B7C92-0BCB-468C-A637-EC17D91FB9B0}" type="presOf" srcId="{38BA1A09-DBE8-41EC-B0FA-0985461DA40D}" destId="{B290CA9D-B0BF-4D72-9EB5-F5B34662F38B}" srcOrd="0" destOrd="0" presId="urn:microsoft.com/office/officeart/2018/2/layout/IconVerticalSolidList"/>
    <dgm:cxn modelId="{592EAEB3-26DF-47F7-A808-79B3519DF916}" srcId="{8CA99D64-E59C-4E31-B45D-222863814E56}" destId="{5432A8EF-BFC4-464F-B22E-3DC039F974B9}" srcOrd="0" destOrd="0" parTransId="{DA19E6C8-C33E-4402-B497-91DD58D68F47}" sibTransId="{1AB1118E-3977-4461-B0C5-7B526419EF4E}"/>
    <dgm:cxn modelId="{DBFA4BC4-F455-45AD-9FD1-0E82011A2C9C}" srcId="{8CA99D64-E59C-4E31-B45D-222863814E56}" destId="{6F436E95-DDEE-4AD5-A492-D2056AFD136D}" srcOrd="3" destOrd="0" parTransId="{83D37F01-97A7-45BA-A534-BAD12E4C34E5}" sibTransId="{36AE67C0-4C0C-49F8-9067-E002E935E2E6}"/>
    <dgm:cxn modelId="{865B10ED-468E-41F9-8A69-BA6755EBCA0E}" srcId="{8CA99D64-E59C-4E31-B45D-222863814E56}" destId="{D9016EF6-FB8E-46E0-9EDE-78460BCB2C28}" srcOrd="1" destOrd="0" parTransId="{B7F3426C-CD5E-42B6-9797-A6B2F2A0303F}" sibTransId="{406A5A39-FA2D-4DF2-B717-008B913672A7}"/>
    <dgm:cxn modelId="{5A8830ED-F789-4172-A96E-D9A4C2CF8A4A}" type="presOf" srcId="{8CA99D64-E59C-4E31-B45D-222863814E56}" destId="{177F0A3C-13C0-4CA4-9891-F3FE665B5006}" srcOrd="0" destOrd="0" presId="urn:microsoft.com/office/officeart/2018/2/layout/IconVerticalSolidList"/>
    <dgm:cxn modelId="{B84383FC-75BE-4B61-8BB3-A0238B2767BD}" srcId="{8CA99D64-E59C-4E31-B45D-222863814E56}" destId="{FDB3953C-6B4C-4203-B5DB-76E2DD9FD305}" srcOrd="2" destOrd="0" parTransId="{8E07E1E3-B571-4179-B961-E9CE264904E0}" sibTransId="{D74EE539-AB03-42C2-8214-E1AE5DC40412}"/>
    <dgm:cxn modelId="{F2DB1587-56D8-439B-B9D3-49B49C98EBF1}" type="presParOf" srcId="{177F0A3C-13C0-4CA4-9891-F3FE665B5006}" destId="{32BFFC67-513B-45A1-A347-3ADB71BAA604}" srcOrd="0" destOrd="0" presId="urn:microsoft.com/office/officeart/2018/2/layout/IconVerticalSolidList"/>
    <dgm:cxn modelId="{9DCED7F3-A135-41BA-87A9-1A2FB813859E}" type="presParOf" srcId="{32BFFC67-513B-45A1-A347-3ADB71BAA604}" destId="{A21A124A-5695-4D68-A428-116D0484F92A}" srcOrd="0" destOrd="0" presId="urn:microsoft.com/office/officeart/2018/2/layout/IconVerticalSolidList"/>
    <dgm:cxn modelId="{4A134CB1-A866-48E7-A019-7646491F7948}" type="presParOf" srcId="{32BFFC67-513B-45A1-A347-3ADB71BAA604}" destId="{55EFDAD9-ECCA-467E-B1B0-21675A0C9370}" srcOrd="1" destOrd="0" presId="urn:microsoft.com/office/officeart/2018/2/layout/IconVerticalSolidList"/>
    <dgm:cxn modelId="{24057CEA-8F21-40C0-9E6B-6700E00A8305}" type="presParOf" srcId="{32BFFC67-513B-45A1-A347-3ADB71BAA604}" destId="{A3856BD6-CC5B-4BC7-9ABC-5980CC90DA4C}" srcOrd="2" destOrd="0" presId="urn:microsoft.com/office/officeart/2018/2/layout/IconVerticalSolidList"/>
    <dgm:cxn modelId="{7DB4C871-09C2-4416-9279-9273FFEA8561}" type="presParOf" srcId="{32BFFC67-513B-45A1-A347-3ADB71BAA604}" destId="{9F1D7535-0083-4F2F-AB79-45F0E408A635}" srcOrd="3" destOrd="0" presId="urn:microsoft.com/office/officeart/2018/2/layout/IconVerticalSolidList"/>
    <dgm:cxn modelId="{22B0980D-BC07-4E0B-B492-5D6955885784}" type="presParOf" srcId="{177F0A3C-13C0-4CA4-9891-F3FE665B5006}" destId="{1564E195-F022-4AF7-AF35-949DFF36DA3D}" srcOrd="1" destOrd="0" presId="urn:microsoft.com/office/officeart/2018/2/layout/IconVerticalSolidList"/>
    <dgm:cxn modelId="{72816C00-D762-42F5-9196-46810805C50B}" type="presParOf" srcId="{177F0A3C-13C0-4CA4-9891-F3FE665B5006}" destId="{DA3E37EA-2270-468D-B7D8-A094E1D78BDC}" srcOrd="2" destOrd="0" presId="urn:microsoft.com/office/officeart/2018/2/layout/IconVerticalSolidList"/>
    <dgm:cxn modelId="{6A10A5AF-98D0-42A2-84D2-C1F0D73311EE}" type="presParOf" srcId="{DA3E37EA-2270-468D-B7D8-A094E1D78BDC}" destId="{89DEF470-7BC3-457B-B00A-FA899567F915}" srcOrd="0" destOrd="0" presId="urn:microsoft.com/office/officeart/2018/2/layout/IconVerticalSolidList"/>
    <dgm:cxn modelId="{FCBE2D3E-B5FD-452E-8438-5E6BD785421B}" type="presParOf" srcId="{DA3E37EA-2270-468D-B7D8-A094E1D78BDC}" destId="{3204B345-3DD2-4442-AB6C-D9E7556283EC}" srcOrd="1" destOrd="0" presId="urn:microsoft.com/office/officeart/2018/2/layout/IconVerticalSolidList"/>
    <dgm:cxn modelId="{8D3F588F-5DB9-4D6B-86A8-90B7FECDF39A}" type="presParOf" srcId="{DA3E37EA-2270-468D-B7D8-A094E1D78BDC}" destId="{A7BB0998-D4D1-40D7-9687-F1640A0418E3}" srcOrd="2" destOrd="0" presId="urn:microsoft.com/office/officeart/2018/2/layout/IconVerticalSolidList"/>
    <dgm:cxn modelId="{808543D1-3601-46D3-9636-D57845F29E3D}" type="presParOf" srcId="{DA3E37EA-2270-468D-B7D8-A094E1D78BDC}" destId="{3102D467-8681-44CB-8647-1660DD4FA3F5}" srcOrd="3" destOrd="0" presId="urn:microsoft.com/office/officeart/2018/2/layout/IconVerticalSolidList"/>
    <dgm:cxn modelId="{787C8208-3890-435B-9B19-75561F1084F6}" type="presParOf" srcId="{177F0A3C-13C0-4CA4-9891-F3FE665B5006}" destId="{F2A0C906-0152-4AB5-A44E-3C7490706817}" srcOrd="3" destOrd="0" presId="urn:microsoft.com/office/officeart/2018/2/layout/IconVerticalSolidList"/>
    <dgm:cxn modelId="{1D6CBD38-3A9C-41C3-99B1-8F64B5BC64C1}" type="presParOf" srcId="{177F0A3C-13C0-4CA4-9891-F3FE665B5006}" destId="{8CE43C4F-6509-48E9-8AD3-F54B2A7F96C9}" srcOrd="4" destOrd="0" presId="urn:microsoft.com/office/officeart/2018/2/layout/IconVerticalSolidList"/>
    <dgm:cxn modelId="{ECD1E046-DDBE-4605-AF0F-E4D68B9622DA}" type="presParOf" srcId="{8CE43C4F-6509-48E9-8AD3-F54B2A7F96C9}" destId="{D527C27C-4AB8-447E-A84D-6E897A36ED6E}" srcOrd="0" destOrd="0" presId="urn:microsoft.com/office/officeart/2018/2/layout/IconVerticalSolidList"/>
    <dgm:cxn modelId="{0838FA21-51E5-4AEC-97BC-D85DE2C576C8}" type="presParOf" srcId="{8CE43C4F-6509-48E9-8AD3-F54B2A7F96C9}" destId="{A8B6A9D4-729F-4267-A078-D3DEF80C65E1}" srcOrd="1" destOrd="0" presId="urn:microsoft.com/office/officeart/2018/2/layout/IconVerticalSolidList"/>
    <dgm:cxn modelId="{ED4C4BA7-9C84-4309-A0FD-48970A4062BC}" type="presParOf" srcId="{8CE43C4F-6509-48E9-8AD3-F54B2A7F96C9}" destId="{9C81987E-B7B9-472B-AB97-8A7EF8E3F5C2}" srcOrd="2" destOrd="0" presId="urn:microsoft.com/office/officeart/2018/2/layout/IconVerticalSolidList"/>
    <dgm:cxn modelId="{863D4DBC-4783-4717-A27B-2291982C28F4}" type="presParOf" srcId="{8CE43C4F-6509-48E9-8AD3-F54B2A7F96C9}" destId="{8717F2D6-4BAE-4A51-8475-7D97C1EEB6B1}" srcOrd="3" destOrd="0" presId="urn:microsoft.com/office/officeart/2018/2/layout/IconVerticalSolidList"/>
    <dgm:cxn modelId="{F299DCE4-76E3-473F-84C0-F067DDFA5D03}" type="presParOf" srcId="{177F0A3C-13C0-4CA4-9891-F3FE665B5006}" destId="{F422F68C-3CC5-4446-B2BE-CBFAB35177E1}" srcOrd="5" destOrd="0" presId="urn:microsoft.com/office/officeart/2018/2/layout/IconVerticalSolidList"/>
    <dgm:cxn modelId="{67E6B9BA-C01B-44F1-BD41-E527B433F8D1}" type="presParOf" srcId="{177F0A3C-13C0-4CA4-9891-F3FE665B5006}" destId="{B5DD4756-543C-4FFC-9740-DBD0065E328A}" srcOrd="6" destOrd="0" presId="urn:microsoft.com/office/officeart/2018/2/layout/IconVerticalSolidList"/>
    <dgm:cxn modelId="{078C4D51-817B-469F-A177-CF46F1055217}" type="presParOf" srcId="{B5DD4756-543C-4FFC-9740-DBD0065E328A}" destId="{780D993B-7D71-4DDC-8772-31F14F2ABBE9}" srcOrd="0" destOrd="0" presId="urn:microsoft.com/office/officeart/2018/2/layout/IconVerticalSolidList"/>
    <dgm:cxn modelId="{227D2C9C-7ACA-4886-82C9-F3236653EA3B}" type="presParOf" srcId="{B5DD4756-543C-4FFC-9740-DBD0065E328A}" destId="{821942A8-22C4-4C5E-B87B-A49ED9DB2724}" srcOrd="1" destOrd="0" presId="urn:microsoft.com/office/officeart/2018/2/layout/IconVerticalSolidList"/>
    <dgm:cxn modelId="{EF3B3F99-5330-40D6-A548-CB42C5186177}" type="presParOf" srcId="{B5DD4756-543C-4FFC-9740-DBD0065E328A}" destId="{C2F23606-A5B0-4057-803E-E318750488D8}" srcOrd="2" destOrd="0" presId="urn:microsoft.com/office/officeart/2018/2/layout/IconVerticalSolidList"/>
    <dgm:cxn modelId="{A8BB6A2C-69D5-4826-8557-FEF4154704FC}" type="presParOf" srcId="{B5DD4756-543C-4FFC-9740-DBD0065E328A}" destId="{312C035A-6AF9-43A6-AED5-E0F82090497F}" srcOrd="3" destOrd="0" presId="urn:microsoft.com/office/officeart/2018/2/layout/IconVerticalSolidList"/>
    <dgm:cxn modelId="{37043A8E-5AEB-43B1-A23E-E91C6C8368B9}" type="presParOf" srcId="{177F0A3C-13C0-4CA4-9891-F3FE665B5006}" destId="{CAE3D52E-75E1-4B67-BBB5-34B7C3675B38}" srcOrd="7" destOrd="0" presId="urn:microsoft.com/office/officeart/2018/2/layout/IconVerticalSolidList"/>
    <dgm:cxn modelId="{DAE5C1A9-D2E2-46DC-9F17-7FE0886697B3}" type="presParOf" srcId="{177F0A3C-13C0-4CA4-9891-F3FE665B5006}" destId="{B165C3F7-D688-41D9-8F0F-678A17ED7AF2}" srcOrd="8" destOrd="0" presId="urn:microsoft.com/office/officeart/2018/2/layout/IconVerticalSolidList"/>
    <dgm:cxn modelId="{15A49627-6D33-48DF-AC72-096702B9B889}" type="presParOf" srcId="{B165C3F7-D688-41D9-8F0F-678A17ED7AF2}" destId="{929F5007-4BD4-47E5-8BB4-987D355EE976}" srcOrd="0" destOrd="0" presId="urn:microsoft.com/office/officeart/2018/2/layout/IconVerticalSolidList"/>
    <dgm:cxn modelId="{CA7FEDD1-22CE-46CF-9E30-F9C53DD9A883}" type="presParOf" srcId="{B165C3F7-D688-41D9-8F0F-678A17ED7AF2}" destId="{88082002-BBB3-41C2-8107-C63B7682A4EF}" srcOrd="1" destOrd="0" presId="urn:microsoft.com/office/officeart/2018/2/layout/IconVerticalSolidList"/>
    <dgm:cxn modelId="{137012F6-2B95-4B0B-9CFF-67337DCA3B0A}" type="presParOf" srcId="{B165C3F7-D688-41D9-8F0F-678A17ED7AF2}" destId="{878E4BB3-B3F5-4FE0-8589-5B99BAB99478}" srcOrd="2" destOrd="0" presId="urn:microsoft.com/office/officeart/2018/2/layout/IconVerticalSolidList"/>
    <dgm:cxn modelId="{134933A2-C5CD-4EF2-8CFF-2DB6CD62F73B}" type="presParOf" srcId="{B165C3F7-D688-41D9-8F0F-678A17ED7AF2}" destId="{8CB7A424-183A-4C8E-A09C-E4C89581FBC2}" srcOrd="3" destOrd="0" presId="urn:microsoft.com/office/officeart/2018/2/layout/IconVerticalSolidList"/>
    <dgm:cxn modelId="{6B93790A-3295-4A53-8179-83EE40B73A34}" type="presParOf" srcId="{177F0A3C-13C0-4CA4-9891-F3FE665B5006}" destId="{A548CCE7-6A9E-4B7F-B42F-CAAE028F4BA9}" srcOrd="9" destOrd="0" presId="urn:microsoft.com/office/officeart/2018/2/layout/IconVerticalSolidList"/>
    <dgm:cxn modelId="{8E05E233-8BC2-470F-9B33-04D18B185CA9}" type="presParOf" srcId="{177F0A3C-13C0-4CA4-9891-F3FE665B5006}" destId="{33305BEE-46E3-456F-8EEE-113A28777577}" srcOrd="10" destOrd="0" presId="urn:microsoft.com/office/officeart/2018/2/layout/IconVerticalSolidList"/>
    <dgm:cxn modelId="{C13E8BB1-9ED9-42E8-B756-2C3D0C46C1CF}" type="presParOf" srcId="{33305BEE-46E3-456F-8EEE-113A28777577}" destId="{02DDA0E5-7422-4A07-A500-53B6B7C44451}" srcOrd="0" destOrd="0" presId="urn:microsoft.com/office/officeart/2018/2/layout/IconVerticalSolidList"/>
    <dgm:cxn modelId="{E5F9E99B-3F79-4A76-9D53-1591046BA8EA}" type="presParOf" srcId="{33305BEE-46E3-456F-8EEE-113A28777577}" destId="{A41961EF-A378-4C48-A248-E9AAF8A72ACB}" srcOrd="1" destOrd="0" presId="urn:microsoft.com/office/officeart/2018/2/layout/IconVerticalSolidList"/>
    <dgm:cxn modelId="{B3A40C32-78D8-4914-9B7B-9A5B44255A06}" type="presParOf" srcId="{33305BEE-46E3-456F-8EEE-113A28777577}" destId="{9E8765B2-51B3-4C05-B0C6-FA7DB5E0E8A7}" srcOrd="2" destOrd="0" presId="urn:microsoft.com/office/officeart/2018/2/layout/IconVerticalSolidList"/>
    <dgm:cxn modelId="{C6B3DF0D-7B5F-4063-9DC9-46CCCF459FE8}" type="presParOf" srcId="{33305BEE-46E3-456F-8EEE-113A28777577}" destId="{B290CA9D-B0BF-4D72-9EB5-F5B34662F38B}" srcOrd="3" destOrd="0" presId="urn:microsoft.com/office/officeart/2018/2/layout/IconVerticalSolidList"/>
    <dgm:cxn modelId="{1BA2D616-9B3E-4E0D-B2CD-646AEAC1C2B8}" type="presParOf" srcId="{177F0A3C-13C0-4CA4-9891-F3FE665B5006}" destId="{EC842220-84A0-4632-921E-1C978AEDBB5E}" srcOrd="11" destOrd="0" presId="urn:microsoft.com/office/officeart/2018/2/layout/IconVerticalSolidList"/>
    <dgm:cxn modelId="{5441F733-51D3-403D-9A60-B813F2478DF0}" type="presParOf" srcId="{177F0A3C-13C0-4CA4-9891-F3FE665B5006}" destId="{AF138595-75D0-4DD0-91BD-323C7CB19826}" srcOrd="12" destOrd="0" presId="urn:microsoft.com/office/officeart/2018/2/layout/IconVerticalSolidList"/>
    <dgm:cxn modelId="{9DEF35E8-A949-4000-A47F-4ADA5CC0B747}" type="presParOf" srcId="{AF138595-75D0-4DD0-91BD-323C7CB19826}" destId="{93BDB249-7464-4AED-A39C-51EEC1B2054C}" srcOrd="0" destOrd="0" presId="urn:microsoft.com/office/officeart/2018/2/layout/IconVerticalSolidList"/>
    <dgm:cxn modelId="{8CE68C43-EB25-4F9D-8EED-A156A0BB95C2}" type="presParOf" srcId="{AF138595-75D0-4DD0-91BD-323C7CB19826}" destId="{76A243D1-0427-4B64-86EF-936CAEF8905B}" srcOrd="1" destOrd="0" presId="urn:microsoft.com/office/officeart/2018/2/layout/IconVerticalSolidList"/>
    <dgm:cxn modelId="{A3748CAD-9702-4009-B0F2-9B1997AA9775}" type="presParOf" srcId="{AF138595-75D0-4DD0-91BD-323C7CB19826}" destId="{25586870-FD1A-4E85-B5A4-6B0C192ADA7F}" srcOrd="2" destOrd="0" presId="urn:microsoft.com/office/officeart/2018/2/layout/IconVerticalSolidList"/>
    <dgm:cxn modelId="{35BF370D-1EF2-474C-BBA4-62812A88E85E}" type="presParOf" srcId="{AF138595-75D0-4DD0-91BD-323C7CB19826}" destId="{A8C6B053-6311-4A3F-8C3D-22D0E72BD3A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AD279BE-0478-405A-B458-593BA5FF92F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24F1628-E567-442A-B8D3-1A1734490842}">
      <dgm:prSet custT="1"/>
      <dgm:spPr/>
      <dgm:t>
        <a:bodyPr/>
        <a:lstStyle/>
        <a:p>
          <a:r>
            <a:rPr lang="en-US" sz="4800" b="0" i="0" baseline="0" dirty="0"/>
            <a:t>Course Includes:</a:t>
          </a:r>
          <a:endParaRPr lang="en-US" sz="4800" dirty="0"/>
        </a:p>
      </dgm:t>
    </dgm:pt>
    <dgm:pt modelId="{41809669-47FA-4934-9D94-6ADBDC00153D}" type="parTrans" cxnId="{6604D20F-B337-4B9A-B018-D5907463C703}">
      <dgm:prSet/>
      <dgm:spPr/>
      <dgm:t>
        <a:bodyPr/>
        <a:lstStyle/>
        <a:p>
          <a:endParaRPr lang="en-US"/>
        </a:p>
      </dgm:t>
    </dgm:pt>
    <dgm:pt modelId="{5FC48198-0CC5-40C8-9953-CB1F4F41E8EA}" type="sibTrans" cxnId="{6604D20F-B337-4B9A-B018-D5907463C703}">
      <dgm:prSet/>
      <dgm:spPr/>
      <dgm:t>
        <a:bodyPr/>
        <a:lstStyle/>
        <a:p>
          <a:endParaRPr lang="en-US"/>
        </a:p>
      </dgm:t>
    </dgm:pt>
    <dgm:pt modelId="{9EACE17C-6A1A-4A95-9D03-BC200E6398AD}">
      <dgm:prSet custT="1"/>
      <dgm:spPr/>
      <dgm:t>
        <a:bodyPr/>
        <a:lstStyle/>
        <a:p>
          <a:r>
            <a:rPr lang="en-US" sz="3600" dirty="0"/>
            <a:t>Education on working in the Operating Room</a:t>
          </a:r>
        </a:p>
      </dgm:t>
    </dgm:pt>
    <dgm:pt modelId="{5CDFF9AA-56E4-47E1-9305-C5B775185F40}" type="parTrans" cxnId="{A7EB052F-FD36-4810-80CA-BC1735A82A51}">
      <dgm:prSet/>
      <dgm:spPr/>
      <dgm:t>
        <a:bodyPr/>
        <a:lstStyle/>
        <a:p>
          <a:endParaRPr lang="en-US"/>
        </a:p>
      </dgm:t>
    </dgm:pt>
    <dgm:pt modelId="{999B4B16-9B04-4002-A8EF-EF4CACCA6E2A}" type="sibTrans" cxnId="{A7EB052F-FD36-4810-80CA-BC1735A82A51}">
      <dgm:prSet/>
      <dgm:spPr/>
      <dgm:t>
        <a:bodyPr/>
        <a:lstStyle/>
        <a:p>
          <a:endParaRPr lang="en-US"/>
        </a:p>
      </dgm:t>
    </dgm:pt>
    <dgm:pt modelId="{EF95A31D-93D9-4C66-B8BB-E87AC43824A0}">
      <dgm:prSet custT="1"/>
      <dgm:spPr/>
      <dgm:t>
        <a:bodyPr/>
        <a:lstStyle/>
        <a:p>
          <a:r>
            <a:rPr lang="en-US" sz="3600" b="0" i="0" baseline="0" dirty="0"/>
            <a:t>Tour of the O</a:t>
          </a:r>
          <a:r>
            <a:rPr lang="en-US" sz="3600" dirty="0"/>
            <a:t>.R.</a:t>
          </a:r>
        </a:p>
      </dgm:t>
    </dgm:pt>
    <dgm:pt modelId="{324963B8-5173-407C-BD6F-BD505D08899E}" type="parTrans" cxnId="{0C0AD43D-150A-4F7A-979E-8036F04DA842}">
      <dgm:prSet/>
      <dgm:spPr/>
      <dgm:t>
        <a:bodyPr/>
        <a:lstStyle/>
        <a:p>
          <a:endParaRPr lang="en-US"/>
        </a:p>
      </dgm:t>
    </dgm:pt>
    <dgm:pt modelId="{E75438B5-0B98-4D1A-AD91-6C013B3BAD31}" type="sibTrans" cxnId="{0C0AD43D-150A-4F7A-979E-8036F04DA842}">
      <dgm:prSet/>
      <dgm:spPr/>
      <dgm:t>
        <a:bodyPr/>
        <a:lstStyle/>
        <a:p>
          <a:endParaRPr lang="en-US"/>
        </a:p>
      </dgm:t>
    </dgm:pt>
    <dgm:pt modelId="{A9C44B04-4D70-496F-8215-5799B7711CBB}">
      <dgm:prSet custT="1"/>
      <dgm:spPr/>
      <dgm:t>
        <a:bodyPr/>
        <a:lstStyle/>
        <a:p>
          <a:r>
            <a:rPr lang="en-US" sz="3600" b="0" i="0" baseline="0" dirty="0"/>
            <a:t>Validation of competencies taught in class</a:t>
          </a:r>
          <a:endParaRPr lang="en-US" sz="3600" dirty="0"/>
        </a:p>
      </dgm:t>
    </dgm:pt>
    <dgm:pt modelId="{DE67ABDC-8181-49A0-9634-77593EF30AF4}" type="parTrans" cxnId="{B2EE9A14-F6D6-47C2-AC14-529DDB4EF5C1}">
      <dgm:prSet/>
      <dgm:spPr/>
      <dgm:t>
        <a:bodyPr/>
        <a:lstStyle/>
        <a:p>
          <a:endParaRPr lang="en-US"/>
        </a:p>
      </dgm:t>
    </dgm:pt>
    <dgm:pt modelId="{FD916706-9EF8-423B-99D1-6FB457282458}" type="sibTrans" cxnId="{B2EE9A14-F6D6-47C2-AC14-529DDB4EF5C1}">
      <dgm:prSet/>
      <dgm:spPr/>
      <dgm:t>
        <a:bodyPr/>
        <a:lstStyle/>
        <a:p>
          <a:endParaRPr lang="en-US"/>
        </a:p>
      </dgm:t>
    </dgm:pt>
    <dgm:pt modelId="{5BD715FC-90BE-4844-A157-3809B8098764}">
      <dgm:prSet custT="1"/>
      <dgm:spPr/>
      <dgm:t>
        <a:bodyPr/>
        <a:lstStyle/>
        <a:p>
          <a:r>
            <a:rPr lang="en-US" sz="3600" b="0" i="0" baseline="0" dirty="0"/>
            <a:t>Review of O</a:t>
          </a:r>
          <a:r>
            <a:rPr lang="en-US" sz="3600" dirty="0"/>
            <a:t>.R. Pertinent Policies</a:t>
          </a:r>
        </a:p>
      </dgm:t>
    </dgm:pt>
    <dgm:pt modelId="{244FD2CF-4B92-457C-A169-56E159035FA6}" type="parTrans" cxnId="{555C43BE-36E4-4FA0-BDC9-9225D893ED7F}">
      <dgm:prSet/>
      <dgm:spPr/>
      <dgm:t>
        <a:bodyPr/>
        <a:lstStyle/>
        <a:p>
          <a:endParaRPr lang="en-US"/>
        </a:p>
      </dgm:t>
    </dgm:pt>
    <dgm:pt modelId="{A4A7F8B2-3A8B-42A1-97B0-33FEEA9D252C}" type="sibTrans" cxnId="{555C43BE-36E4-4FA0-BDC9-9225D893ED7F}">
      <dgm:prSet/>
      <dgm:spPr/>
      <dgm:t>
        <a:bodyPr/>
        <a:lstStyle/>
        <a:p>
          <a:endParaRPr lang="en-US"/>
        </a:p>
      </dgm:t>
    </dgm:pt>
    <dgm:pt modelId="{30F61BB5-0275-4357-A3E4-B012B5EA2D94}" type="pres">
      <dgm:prSet presAssocID="{2AD279BE-0478-405A-B458-593BA5FF92F8}" presName="linear" presStyleCnt="0">
        <dgm:presLayoutVars>
          <dgm:animLvl val="lvl"/>
          <dgm:resizeHandles val="exact"/>
        </dgm:presLayoutVars>
      </dgm:prSet>
      <dgm:spPr/>
    </dgm:pt>
    <dgm:pt modelId="{D47AF898-40B9-4158-AEDE-AE69B4E488D9}" type="pres">
      <dgm:prSet presAssocID="{524F1628-E567-442A-B8D3-1A1734490842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BF5FA0A8-728C-4625-88C7-0A65B2829561}" type="pres">
      <dgm:prSet presAssocID="{524F1628-E567-442A-B8D3-1A1734490842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529EC100-B63F-4DD8-B0C7-719430DD6C23}" type="presOf" srcId="{524F1628-E567-442A-B8D3-1A1734490842}" destId="{D47AF898-40B9-4158-AEDE-AE69B4E488D9}" srcOrd="0" destOrd="0" presId="urn:microsoft.com/office/officeart/2005/8/layout/vList2"/>
    <dgm:cxn modelId="{6604D20F-B337-4B9A-B018-D5907463C703}" srcId="{2AD279BE-0478-405A-B458-593BA5FF92F8}" destId="{524F1628-E567-442A-B8D3-1A1734490842}" srcOrd="0" destOrd="0" parTransId="{41809669-47FA-4934-9D94-6ADBDC00153D}" sibTransId="{5FC48198-0CC5-40C8-9953-CB1F4F41E8EA}"/>
    <dgm:cxn modelId="{B2EE9A14-F6D6-47C2-AC14-529DDB4EF5C1}" srcId="{524F1628-E567-442A-B8D3-1A1734490842}" destId="{A9C44B04-4D70-496F-8215-5799B7711CBB}" srcOrd="2" destOrd="0" parTransId="{DE67ABDC-8181-49A0-9634-77593EF30AF4}" sibTransId="{FD916706-9EF8-423B-99D1-6FB457282458}"/>
    <dgm:cxn modelId="{A7EB052F-FD36-4810-80CA-BC1735A82A51}" srcId="{524F1628-E567-442A-B8D3-1A1734490842}" destId="{9EACE17C-6A1A-4A95-9D03-BC200E6398AD}" srcOrd="0" destOrd="0" parTransId="{5CDFF9AA-56E4-47E1-9305-C5B775185F40}" sibTransId="{999B4B16-9B04-4002-A8EF-EF4CACCA6E2A}"/>
    <dgm:cxn modelId="{0C0AD43D-150A-4F7A-979E-8036F04DA842}" srcId="{524F1628-E567-442A-B8D3-1A1734490842}" destId="{EF95A31D-93D9-4C66-B8BB-E87AC43824A0}" srcOrd="1" destOrd="0" parTransId="{324963B8-5173-407C-BD6F-BD505D08899E}" sibTransId="{E75438B5-0B98-4D1A-AD91-6C013B3BAD31}"/>
    <dgm:cxn modelId="{EB2F536E-AEBD-4E6D-B3CF-49B729502925}" type="presOf" srcId="{5BD715FC-90BE-4844-A157-3809B8098764}" destId="{BF5FA0A8-728C-4625-88C7-0A65B2829561}" srcOrd="0" destOrd="3" presId="urn:microsoft.com/office/officeart/2005/8/layout/vList2"/>
    <dgm:cxn modelId="{CAE80F9D-073A-47C0-BBCE-8E5B9E2C18A7}" type="presOf" srcId="{2AD279BE-0478-405A-B458-593BA5FF92F8}" destId="{30F61BB5-0275-4357-A3E4-B012B5EA2D94}" srcOrd="0" destOrd="0" presId="urn:microsoft.com/office/officeart/2005/8/layout/vList2"/>
    <dgm:cxn modelId="{14AC2F9E-022F-4F25-B10A-C8AF9F261B04}" type="presOf" srcId="{EF95A31D-93D9-4C66-B8BB-E87AC43824A0}" destId="{BF5FA0A8-728C-4625-88C7-0A65B2829561}" srcOrd="0" destOrd="1" presId="urn:microsoft.com/office/officeart/2005/8/layout/vList2"/>
    <dgm:cxn modelId="{555C43BE-36E4-4FA0-BDC9-9225D893ED7F}" srcId="{524F1628-E567-442A-B8D3-1A1734490842}" destId="{5BD715FC-90BE-4844-A157-3809B8098764}" srcOrd="3" destOrd="0" parTransId="{244FD2CF-4B92-457C-A169-56E159035FA6}" sibTransId="{A4A7F8B2-3A8B-42A1-97B0-33FEEA9D252C}"/>
    <dgm:cxn modelId="{1963B5BE-F876-4585-BACA-C2038B5E589B}" type="presOf" srcId="{A9C44B04-4D70-496F-8215-5799B7711CBB}" destId="{BF5FA0A8-728C-4625-88C7-0A65B2829561}" srcOrd="0" destOrd="2" presId="urn:microsoft.com/office/officeart/2005/8/layout/vList2"/>
    <dgm:cxn modelId="{434BAAC6-24F1-4EE0-AF2B-0AA708DB0406}" type="presOf" srcId="{9EACE17C-6A1A-4A95-9D03-BC200E6398AD}" destId="{BF5FA0A8-728C-4625-88C7-0A65B2829561}" srcOrd="0" destOrd="0" presId="urn:microsoft.com/office/officeart/2005/8/layout/vList2"/>
    <dgm:cxn modelId="{EC9CC681-0046-4546-9F0C-AC6555E59221}" type="presParOf" srcId="{30F61BB5-0275-4357-A3E4-B012B5EA2D94}" destId="{D47AF898-40B9-4158-AEDE-AE69B4E488D9}" srcOrd="0" destOrd="0" presId="urn:microsoft.com/office/officeart/2005/8/layout/vList2"/>
    <dgm:cxn modelId="{35476B59-2667-488D-B561-5AEC444DF686}" type="presParOf" srcId="{30F61BB5-0275-4357-A3E4-B012B5EA2D94}" destId="{BF5FA0A8-728C-4625-88C7-0A65B2829561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760264-1638-4050-96A3-E6E43B10534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4B4EA368-6F2C-42C3-9D37-13337CA61418}">
      <dgm:prSet custT="1"/>
      <dgm:spPr/>
      <dgm:t>
        <a:bodyPr/>
        <a:lstStyle/>
        <a:p>
          <a:r>
            <a:rPr lang="en-US" sz="2400" dirty="0"/>
            <a:t>If scrubbed in- No nail polish, no rings, watches or bracelets </a:t>
          </a:r>
        </a:p>
      </dgm:t>
    </dgm:pt>
    <dgm:pt modelId="{76284989-B307-4C19-8C8D-13A403BDF535}" type="parTrans" cxnId="{80B14076-ED94-4A1A-9CA7-25D663653D29}">
      <dgm:prSet/>
      <dgm:spPr/>
      <dgm:t>
        <a:bodyPr/>
        <a:lstStyle/>
        <a:p>
          <a:endParaRPr lang="en-US"/>
        </a:p>
      </dgm:t>
    </dgm:pt>
    <dgm:pt modelId="{0C788888-D775-4DFA-B833-EF703A00644F}" type="sibTrans" cxnId="{80B14076-ED94-4A1A-9CA7-25D663653D29}">
      <dgm:prSet/>
      <dgm:spPr/>
      <dgm:t>
        <a:bodyPr/>
        <a:lstStyle/>
        <a:p>
          <a:endParaRPr lang="en-US"/>
        </a:p>
      </dgm:t>
    </dgm:pt>
    <dgm:pt modelId="{85E073FA-AC13-4313-B92D-24582A620187}">
      <dgm:prSet custT="1"/>
      <dgm:spPr/>
      <dgm:t>
        <a:bodyPr/>
        <a:lstStyle/>
        <a:p>
          <a:r>
            <a:rPr lang="en-US" sz="2400" dirty="0"/>
            <a:t>If scrubbed in, eye protection and mask is required</a:t>
          </a:r>
        </a:p>
      </dgm:t>
    </dgm:pt>
    <dgm:pt modelId="{E512B6C9-58D2-40AC-B889-34F0255C1CBC}" type="parTrans" cxnId="{817C0747-F405-4C13-95CE-C12315EFABDF}">
      <dgm:prSet/>
      <dgm:spPr/>
      <dgm:t>
        <a:bodyPr/>
        <a:lstStyle/>
        <a:p>
          <a:endParaRPr lang="en-US"/>
        </a:p>
      </dgm:t>
    </dgm:pt>
    <dgm:pt modelId="{2BB64557-BE9A-41E9-8F61-DA86EB60CC89}" type="sibTrans" cxnId="{817C0747-F405-4C13-95CE-C12315EFABDF}">
      <dgm:prSet/>
      <dgm:spPr/>
      <dgm:t>
        <a:bodyPr/>
        <a:lstStyle/>
        <a:p>
          <a:endParaRPr lang="en-US"/>
        </a:p>
      </dgm:t>
    </dgm:pt>
    <dgm:pt modelId="{D0DEF272-8C64-430D-8856-4A7BF391699F}">
      <dgm:prSet custT="1"/>
      <dgm:spPr/>
      <dgm:t>
        <a:bodyPr/>
        <a:lstStyle/>
        <a:p>
          <a:r>
            <a:rPr lang="en-US" sz="2400" dirty="0"/>
            <a:t>No outside coats, no fleece, no 100% cotton, no knit/woven, no sweatshirts, no puffer or heated coats</a:t>
          </a:r>
        </a:p>
      </dgm:t>
    </dgm:pt>
    <dgm:pt modelId="{93E7E44B-C712-4360-AF3F-0F28622DF0B5}" type="parTrans" cxnId="{D9D97AB1-69A1-4889-B565-204E66767DCA}">
      <dgm:prSet/>
      <dgm:spPr/>
      <dgm:t>
        <a:bodyPr/>
        <a:lstStyle/>
        <a:p>
          <a:endParaRPr lang="en-US"/>
        </a:p>
      </dgm:t>
    </dgm:pt>
    <dgm:pt modelId="{23F01D04-9F78-4FF8-8753-90C8FC902EA3}" type="sibTrans" cxnId="{D9D97AB1-69A1-4889-B565-204E66767DCA}">
      <dgm:prSet/>
      <dgm:spPr/>
      <dgm:t>
        <a:bodyPr/>
        <a:lstStyle/>
        <a:p>
          <a:endParaRPr lang="en-US"/>
        </a:p>
      </dgm:t>
    </dgm:pt>
    <dgm:pt modelId="{73159686-1DF9-47C8-89B7-67A58B093F0D}" type="pres">
      <dgm:prSet presAssocID="{C1760264-1638-4050-96A3-E6E43B10534B}" presName="root" presStyleCnt="0">
        <dgm:presLayoutVars>
          <dgm:dir/>
          <dgm:resizeHandles val="exact"/>
        </dgm:presLayoutVars>
      </dgm:prSet>
      <dgm:spPr/>
    </dgm:pt>
    <dgm:pt modelId="{D7AD4A6C-6FAE-483A-926B-ACC27C3FFA28}" type="pres">
      <dgm:prSet presAssocID="{4B4EA368-6F2C-42C3-9D37-13337CA61418}" presName="compNode" presStyleCnt="0"/>
      <dgm:spPr/>
    </dgm:pt>
    <dgm:pt modelId="{8250AD2F-D3D4-4BC3-B03A-C77129E8B530}" type="pres">
      <dgm:prSet presAssocID="{4B4EA368-6F2C-42C3-9D37-13337CA61418}" presName="bgRect" presStyleLbl="bgShp" presStyleIdx="0" presStyleCnt="3"/>
      <dgm:spPr/>
    </dgm:pt>
    <dgm:pt modelId="{0482D416-48D7-4804-B3AF-6BD551DB2BE3}" type="pres">
      <dgm:prSet presAssocID="{4B4EA368-6F2C-42C3-9D37-13337CA6141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amond"/>
        </a:ext>
      </dgm:extLst>
    </dgm:pt>
    <dgm:pt modelId="{8D30BFF3-E107-43A0-8B09-3352223F1164}" type="pres">
      <dgm:prSet presAssocID="{4B4EA368-6F2C-42C3-9D37-13337CA61418}" presName="spaceRect" presStyleCnt="0"/>
      <dgm:spPr/>
    </dgm:pt>
    <dgm:pt modelId="{39A1F403-A07E-4954-A88F-D3B084F33881}" type="pres">
      <dgm:prSet presAssocID="{4B4EA368-6F2C-42C3-9D37-13337CA61418}" presName="parTx" presStyleLbl="revTx" presStyleIdx="0" presStyleCnt="3">
        <dgm:presLayoutVars>
          <dgm:chMax val="0"/>
          <dgm:chPref val="0"/>
        </dgm:presLayoutVars>
      </dgm:prSet>
      <dgm:spPr/>
    </dgm:pt>
    <dgm:pt modelId="{9EBA81D2-8926-418B-A26A-AA9488170294}" type="pres">
      <dgm:prSet presAssocID="{0C788888-D775-4DFA-B833-EF703A00644F}" presName="sibTrans" presStyleCnt="0"/>
      <dgm:spPr/>
    </dgm:pt>
    <dgm:pt modelId="{9D9D0A9B-D877-407F-B419-60AE3AEE4415}" type="pres">
      <dgm:prSet presAssocID="{85E073FA-AC13-4313-B92D-24582A620187}" presName="compNode" presStyleCnt="0"/>
      <dgm:spPr/>
    </dgm:pt>
    <dgm:pt modelId="{9ED48D2D-0DA2-4B38-B572-94F1E370B6A8}" type="pres">
      <dgm:prSet presAssocID="{85E073FA-AC13-4313-B92D-24582A620187}" presName="bgRect" presStyleLbl="bgShp" presStyleIdx="1" presStyleCnt="3"/>
      <dgm:spPr/>
    </dgm:pt>
    <dgm:pt modelId="{3FF50990-FF88-465B-B42E-EA583920B3CC}" type="pres">
      <dgm:prSet presAssocID="{85E073FA-AC13-4313-B92D-24582A62018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arty Mask"/>
        </a:ext>
      </dgm:extLst>
    </dgm:pt>
    <dgm:pt modelId="{66AB271A-863F-4A4A-95E0-61FC12BD99C9}" type="pres">
      <dgm:prSet presAssocID="{85E073FA-AC13-4313-B92D-24582A620187}" presName="spaceRect" presStyleCnt="0"/>
      <dgm:spPr/>
    </dgm:pt>
    <dgm:pt modelId="{DFDCA5BA-A0D7-4C24-821B-874F8A767624}" type="pres">
      <dgm:prSet presAssocID="{85E073FA-AC13-4313-B92D-24582A620187}" presName="parTx" presStyleLbl="revTx" presStyleIdx="1" presStyleCnt="3">
        <dgm:presLayoutVars>
          <dgm:chMax val="0"/>
          <dgm:chPref val="0"/>
        </dgm:presLayoutVars>
      </dgm:prSet>
      <dgm:spPr/>
    </dgm:pt>
    <dgm:pt modelId="{CE9A786E-F176-4360-9326-ACDF8E1BA3D8}" type="pres">
      <dgm:prSet presAssocID="{2BB64557-BE9A-41E9-8F61-DA86EB60CC89}" presName="sibTrans" presStyleCnt="0"/>
      <dgm:spPr/>
    </dgm:pt>
    <dgm:pt modelId="{9D48B236-7838-4CBE-8DDB-E4F03519E563}" type="pres">
      <dgm:prSet presAssocID="{D0DEF272-8C64-430D-8856-4A7BF391699F}" presName="compNode" presStyleCnt="0"/>
      <dgm:spPr/>
    </dgm:pt>
    <dgm:pt modelId="{23A8F996-D106-49E6-AA3B-545E457DA2F6}" type="pres">
      <dgm:prSet presAssocID="{D0DEF272-8C64-430D-8856-4A7BF391699F}" presName="bgRect" presStyleLbl="bgShp" presStyleIdx="2" presStyleCnt="3"/>
      <dgm:spPr/>
    </dgm:pt>
    <dgm:pt modelId="{D037B18D-1895-4187-8DC6-B010BAB9C5F9}" type="pres">
      <dgm:prSet presAssocID="{D0DEF272-8C64-430D-8856-4A7BF391699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ng sleeve shirt with solid fill"/>
        </a:ext>
      </dgm:extLst>
    </dgm:pt>
    <dgm:pt modelId="{FDAC011F-07AE-4AB1-A65F-A5C2A0588802}" type="pres">
      <dgm:prSet presAssocID="{D0DEF272-8C64-430D-8856-4A7BF391699F}" presName="spaceRect" presStyleCnt="0"/>
      <dgm:spPr/>
    </dgm:pt>
    <dgm:pt modelId="{C2D9E0A4-47D0-4844-BEA3-B5FE5306E843}" type="pres">
      <dgm:prSet presAssocID="{D0DEF272-8C64-430D-8856-4A7BF391699F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9663820F-81A8-4F05-8BFD-AA5456D2724A}" type="presOf" srcId="{4B4EA368-6F2C-42C3-9D37-13337CA61418}" destId="{39A1F403-A07E-4954-A88F-D3B084F33881}" srcOrd="0" destOrd="0" presId="urn:microsoft.com/office/officeart/2018/2/layout/IconVerticalSolidList"/>
    <dgm:cxn modelId="{6731132B-7CAF-46C6-AE5B-AB07DC0AB09A}" type="presOf" srcId="{D0DEF272-8C64-430D-8856-4A7BF391699F}" destId="{C2D9E0A4-47D0-4844-BEA3-B5FE5306E843}" srcOrd="0" destOrd="0" presId="urn:microsoft.com/office/officeart/2018/2/layout/IconVerticalSolidList"/>
    <dgm:cxn modelId="{817C0747-F405-4C13-95CE-C12315EFABDF}" srcId="{C1760264-1638-4050-96A3-E6E43B10534B}" destId="{85E073FA-AC13-4313-B92D-24582A620187}" srcOrd="1" destOrd="0" parTransId="{E512B6C9-58D2-40AC-B889-34F0255C1CBC}" sibTransId="{2BB64557-BE9A-41E9-8F61-DA86EB60CC89}"/>
    <dgm:cxn modelId="{80B14076-ED94-4A1A-9CA7-25D663653D29}" srcId="{C1760264-1638-4050-96A3-E6E43B10534B}" destId="{4B4EA368-6F2C-42C3-9D37-13337CA61418}" srcOrd="0" destOrd="0" parTransId="{76284989-B307-4C19-8C8D-13A403BDF535}" sibTransId="{0C788888-D775-4DFA-B833-EF703A00644F}"/>
    <dgm:cxn modelId="{8150AE7F-22FB-4F5D-A2A1-DBB2F62B47DB}" type="presOf" srcId="{85E073FA-AC13-4313-B92D-24582A620187}" destId="{DFDCA5BA-A0D7-4C24-821B-874F8A767624}" srcOrd="0" destOrd="0" presId="urn:microsoft.com/office/officeart/2018/2/layout/IconVerticalSolidList"/>
    <dgm:cxn modelId="{D9D97AB1-69A1-4889-B565-204E66767DCA}" srcId="{C1760264-1638-4050-96A3-E6E43B10534B}" destId="{D0DEF272-8C64-430D-8856-4A7BF391699F}" srcOrd="2" destOrd="0" parTransId="{93E7E44B-C712-4360-AF3F-0F28622DF0B5}" sibTransId="{23F01D04-9F78-4FF8-8753-90C8FC902EA3}"/>
    <dgm:cxn modelId="{B74130BC-936D-4702-B7EA-96C2B25308E2}" type="presOf" srcId="{C1760264-1638-4050-96A3-E6E43B10534B}" destId="{73159686-1DF9-47C8-89B7-67A58B093F0D}" srcOrd="0" destOrd="0" presId="urn:microsoft.com/office/officeart/2018/2/layout/IconVerticalSolidList"/>
    <dgm:cxn modelId="{4286C1F3-69EE-472B-8493-8FF34AD15DF2}" type="presParOf" srcId="{73159686-1DF9-47C8-89B7-67A58B093F0D}" destId="{D7AD4A6C-6FAE-483A-926B-ACC27C3FFA28}" srcOrd="0" destOrd="0" presId="urn:microsoft.com/office/officeart/2018/2/layout/IconVerticalSolidList"/>
    <dgm:cxn modelId="{CC8438A1-14B2-4425-A30B-A8008F09CC0E}" type="presParOf" srcId="{D7AD4A6C-6FAE-483A-926B-ACC27C3FFA28}" destId="{8250AD2F-D3D4-4BC3-B03A-C77129E8B530}" srcOrd="0" destOrd="0" presId="urn:microsoft.com/office/officeart/2018/2/layout/IconVerticalSolidList"/>
    <dgm:cxn modelId="{7F63787E-8F53-4645-B1D9-66D10D887F9F}" type="presParOf" srcId="{D7AD4A6C-6FAE-483A-926B-ACC27C3FFA28}" destId="{0482D416-48D7-4804-B3AF-6BD551DB2BE3}" srcOrd="1" destOrd="0" presId="urn:microsoft.com/office/officeart/2018/2/layout/IconVerticalSolidList"/>
    <dgm:cxn modelId="{F9B30894-4258-4D27-B694-3E4AC529AF17}" type="presParOf" srcId="{D7AD4A6C-6FAE-483A-926B-ACC27C3FFA28}" destId="{8D30BFF3-E107-43A0-8B09-3352223F1164}" srcOrd="2" destOrd="0" presId="urn:microsoft.com/office/officeart/2018/2/layout/IconVerticalSolidList"/>
    <dgm:cxn modelId="{31B1C2FA-1462-4B42-A257-96EE304453BE}" type="presParOf" srcId="{D7AD4A6C-6FAE-483A-926B-ACC27C3FFA28}" destId="{39A1F403-A07E-4954-A88F-D3B084F33881}" srcOrd="3" destOrd="0" presId="urn:microsoft.com/office/officeart/2018/2/layout/IconVerticalSolidList"/>
    <dgm:cxn modelId="{982EE7BB-04D3-4B76-ABB6-FB3C8A81CEF0}" type="presParOf" srcId="{73159686-1DF9-47C8-89B7-67A58B093F0D}" destId="{9EBA81D2-8926-418B-A26A-AA9488170294}" srcOrd="1" destOrd="0" presId="urn:microsoft.com/office/officeart/2018/2/layout/IconVerticalSolidList"/>
    <dgm:cxn modelId="{978F1365-419A-48AF-87FE-DD7EC713A421}" type="presParOf" srcId="{73159686-1DF9-47C8-89B7-67A58B093F0D}" destId="{9D9D0A9B-D877-407F-B419-60AE3AEE4415}" srcOrd="2" destOrd="0" presId="urn:microsoft.com/office/officeart/2018/2/layout/IconVerticalSolidList"/>
    <dgm:cxn modelId="{4B6750B5-15D0-4CD9-8D82-255CF1EB8456}" type="presParOf" srcId="{9D9D0A9B-D877-407F-B419-60AE3AEE4415}" destId="{9ED48D2D-0DA2-4B38-B572-94F1E370B6A8}" srcOrd="0" destOrd="0" presId="urn:microsoft.com/office/officeart/2018/2/layout/IconVerticalSolidList"/>
    <dgm:cxn modelId="{7ED89433-BAA9-4916-A022-7AAAB3162E14}" type="presParOf" srcId="{9D9D0A9B-D877-407F-B419-60AE3AEE4415}" destId="{3FF50990-FF88-465B-B42E-EA583920B3CC}" srcOrd="1" destOrd="0" presId="urn:microsoft.com/office/officeart/2018/2/layout/IconVerticalSolidList"/>
    <dgm:cxn modelId="{BCC4DA5C-CCF1-4EA1-97F8-5ECB01F8D7CD}" type="presParOf" srcId="{9D9D0A9B-D877-407F-B419-60AE3AEE4415}" destId="{66AB271A-863F-4A4A-95E0-61FC12BD99C9}" srcOrd="2" destOrd="0" presId="urn:microsoft.com/office/officeart/2018/2/layout/IconVerticalSolidList"/>
    <dgm:cxn modelId="{221152FD-10C1-486C-A066-293ED745AFE4}" type="presParOf" srcId="{9D9D0A9B-D877-407F-B419-60AE3AEE4415}" destId="{DFDCA5BA-A0D7-4C24-821B-874F8A767624}" srcOrd="3" destOrd="0" presId="urn:microsoft.com/office/officeart/2018/2/layout/IconVerticalSolidList"/>
    <dgm:cxn modelId="{6096A62E-DC8A-45A1-ACA1-07F2C0D2F5B4}" type="presParOf" srcId="{73159686-1DF9-47C8-89B7-67A58B093F0D}" destId="{CE9A786E-F176-4360-9326-ACDF8E1BA3D8}" srcOrd="3" destOrd="0" presId="urn:microsoft.com/office/officeart/2018/2/layout/IconVerticalSolidList"/>
    <dgm:cxn modelId="{BD2D62AD-5FF2-4B0F-9E0D-435C9F327376}" type="presParOf" srcId="{73159686-1DF9-47C8-89B7-67A58B093F0D}" destId="{9D48B236-7838-4CBE-8DDB-E4F03519E563}" srcOrd="4" destOrd="0" presId="urn:microsoft.com/office/officeart/2018/2/layout/IconVerticalSolidList"/>
    <dgm:cxn modelId="{624ED3AE-EF1A-40B7-9933-CC44948AA65A}" type="presParOf" srcId="{9D48B236-7838-4CBE-8DDB-E4F03519E563}" destId="{23A8F996-D106-49E6-AA3B-545E457DA2F6}" srcOrd="0" destOrd="0" presId="urn:microsoft.com/office/officeart/2018/2/layout/IconVerticalSolidList"/>
    <dgm:cxn modelId="{3026F1CC-462B-4D26-9CA3-83388E070A81}" type="presParOf" srcId="{9D48B236-7838-4CBE-8DDB-E4F03519E563}" destId="{D037B18D-1895-4187-8DC6-B010BAB9C5F9}" srcOrd="1" destOrd="0" presId="urn:microsoft.com/office/officeart/2018/2/layout/IconVerticalSolidList"/>
    <dgm:cxn modelId="{19D15030-D3E1-49D6-9475-C95AD7954276}" type="presParOf" srcId="{9D48B236-7838-4CBE-8DDB-E4F03519E563}" destId="{FDAC011F-07AE-4AB1-A65F-A5C2A0588802}" srcOrd="2" destOrd="0" presId="urn:microsoft.com/office/officeart/2018/2/layout/IconVerticalSolidList"/>
    <dgm:cxn modelId="{F4141C80-96B4-4079-BA08-398673D71F99}" type="presParOf" srcId="{9D48B236-7838-4CBE-8DDB-E4F03519E563}" destId="{C2D9E0A4-47D0-4844-BEA3-B5FE5306E84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B201B47-B863-43B2-85C1-A10EDD236079}" type="doc">
      <dgm:prSet loTypeId="urn:microsoft.com/office/officeart/2018/2/layout/IconLabelDescription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4A9BB61-2175-4637-8B87-2877BB120BC3}">
      <dgm:prSet/>
      <dgm:spPr/>
      <dgm:t>
        <a:bodyPr/>
        <a:lstStyle/>
        <a:p>
          <a:pPr algn="ctr">
            <a:lnSpc>
              <a:spcPct val="100000"/>
            </a:lnSpc>
            <a:defRPr b="1"/>
          </a:pPr>
          <a:r>
            <a:rPr lang="en-US" b="1" dirty="0"/>
            <a:t>All information will be due by May 31, 2026</a:t>
          </a:r>
          <a:r>
            <a:rPr lang="en-US" dirty="0"/>
            <a:t>  </a:t>
          </a:r>
        </a:p>
      </dgm:t>
    </dgm:pt>
    <dgm:pt modelId="{BA14B820-A436-462F-B5DB-E6C5D343990A}" type="parTrans" cxnId="{4647A622-5101-4CF1-B6F4-5D254B628AB1}">
      <dgm:prSet/>
      <dgm:spPr/>
      <dgm:t>
        <a:bodyPr/>
        <a:lstStyle/>
        <a:p>
          <a:endParaRPr lang="en-US"/>
        </a:p>
      </dgm:t>
    </dgm:pt>
    <dgm:pt modelId="{6BF54730-31BE-48CF-8E26-1878D3F892AC}" type="sibTrans" cxnId="{4647A622-5101-4CF1-B6F4-5D254B628AB1}">
      <dgm:prSet/>
      <dgm:spPr/>
      <dgm:t>
        <a:bodyPr/>
        <a:lstStyle/>
        <a:p>
          <a:endParaRPr lang="en-US"/>
        </a:p>
      </dgm:t>
    </dgm:pt>
    <dgm:pt modelId="{9545B614-7E3F-4F12-8CCE-807B9998F0AA}">
      <dgm:prSet/>
      <dgm:spPr/>
      <dgm:t>
        <a:bodyPr/>
        <a:lstStyle/>
        <a:p>
          <a:pPr algn="ctr">
            <a:lnSpc>
              <a:spcPct val="100000"/>
            </a:lnSpc>
            <a:defRPr b="1"/>
          </a:pPr>
          <a:r>
            <a:rPr lang="en-US" dirty="0"/>
            <a:t>If requirements are not met by due date, applicant will be required to reapply, including the $50.00 fee. </a:t>
          </a:r>
        </a:p>
      </dgm:t>
    </dgm:pt>
    <dgm:pt modelId="{3F73FBB4-D65C-4AD8-B8B3-037ED63C7F78}" type="parTrans" cxnId="{2B28C1CB-AC23-4359-B2D0-28ACC16B1ABC}">
      <dgm:prSet/>
      <dgm:spPr/>
      <dgm:t>
        <a:bodyPr/>
        <a:lstStyle/>
        <a:p>
          <a:endParaRPr lang="en-US"/>
        </a:p>
      </dgm:t>
    </dgm:pt>
    <dgm:pt modelId="{1EA51572-3B55-4971-8536-624B390CC1BA}" type="sibTrans" cxnId="{2B28C1CB-AC23-4359-B2D0-28ACC16B1ABC}">
      <dgm:prSet/>
      <dgm:spPr/>
      <dgm:t>
        <a:bodyPr/>
        <a:lstStyle/>
        <a:p>
          <a:endParaRPr lang="en-US"/>
        </a:p>
      </dgm:t>
    </dgm:pt>
    <dgm:pt modelId="{AB969D15-0D88-4786-B0E3-65D6B30D1C87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Submit  all renewal items to  </a:t>
          </a:r>
          <a:r>
            <a:rPr lang="en-US" dirty="0">
              <a:hlinkClick xmlns:r="http://schemas.openxmlformats.org/officeDocument/2006/relationships" r:id="rId1"/>
            </a:rPr>
            <a:t>Lillie.Busby@childrensal.org</a:t>
          </a:r>
          <a:r>
            <a:rPr lang="en-US" dirty="0"/>
            <a:t>	</a:t>
          </a:r>
        </a:p>
      </dgm:t>
    </dgm:pt>
    <dgm:pt modelId="{E8F932C1-67AD-4AEF-9EF9-D93FD70E665F}" type="parTrans" cxnId="{3536779E-E830-45C0-B0C0-AAA9FE431A85}">
      <dgm:prSet/>
      <dgm:spPr/>
      <dgm:t>
        <a:bodyPr/>
        <a:lstStyle/>
        <a:p>
          <a:endParaRPr lang="en-US"/>
        </a:p>
      </dgm:t>
    </dgm:pt>
    <dgm:pt modelId="{172B8542-67B6-46F1-A6F2-3FEB0CF636CB}" type="sibTrans" cxnId="{3536779E-E830-45C0-B0C0-AAA9FE431A85}">
      <dgm:prSet/>
      <dgm:spPr/>
      <dgm:t>
        <a:bodyPr/>
        <a:lstStyle/>
        <a:p>
          <a:endParaRPr lang="en-US"/>
        </a:p>
      </dgm:t>
    </dgm:pt>
    <dgm:pt modelId="{55415F00-42B8-4D4A-A78C-E0B206A9CB5E}">
      <dgm:prSet/>
      <dgm:spPr/>
      <dgm:t>
        <a:bodyPr/>
        <a:lstStyle/>
        <a:p>
          <a:pPr algn="ctr">
            <a:lnSpc>
              <a:spcPct val="100000"/>
            </a:lnSpc>
            <a:defRPr b="1"/>
          </a:pPr>
          <a:r>
            <a:rPr lang="en-US" dirty="0"/>
            <a:t>Items Required:</a:t>
          </a:r>
        </a:p>
      </dgm:t>
    </dgm:pt>
    <dgm:pt modelId="{93353B89-E7A0-476D-8D46-6FD26ED868E2}" type="parTrans" cxnId="{782325D3-4B70-4680-A9CB-AED28007AE86}">
      <dgm:prSet/>
      <dgm:spPr/>
      <dgm:t>
        <a:bodyPr/>
        <a:lstStyle/>
        <a:p>
          <a:endParaRPr lang="en-US"/>
        </a:p>
      </dgm:t>
    </dgm:pt>
    <dgm:pt modelId="{D1E973C4-CECB-487E-B144-B9325A14A6BE}" type="sibTrans" cxnId="{782325D3-4B70-4680-A9CB-AED28007AE86}">
      <dgm:prSet/>
      <dgm:spPr/>
      <dgm:t>
        <a:bodyPr/>
        <a:lstStyle/>
        <a:p>
          <a:endParaRPr lang="en-US"/>
        </a:p>
      </dgm:t>
    </dgm:pt>
    <dgm:pt modelId="{DB754DCB-B71A-4426-AA9E-B67094260978}">
      <dgm:prSet custT="1"/>
      <dgm:spPr/>
      <dgm:t>
        <a:bodyPr/>
        <a:lstStyle/>
        <a:p>
          <a:pPr algn="l">
            <a:lnSpc>
              <a:spcPct val="100000"/>
            </a:lnSpc>
            <a:spcAft>
              <a:spcPct val="35000"/>
            </a:spcAft>
            <a:buFont typeface="Courier New" panose="02070309020205020404" pitchFamily="49" charset="0"/>
            <a:buChar char="o"/>
          </a:pPr>
          <a:r>
            <a:rPr lang="en-US" sz="1600" b="1" dirty="0"/>
            <a:t>* </a:t>
          </a:r>
          <a:r>
            <a:rPr lang="en-US" sz="1600" b="1" dirty="0">
              <a:solidFill>
                <a:srgbClr val="FF0000"/>
              </a:solidFill>
            </a:rPr>
            <a:t>Valid BLS (CPR) card</a:t>
          </a:r>
        </a:p>
      </dgm:t>
    </dgm:pt>
    <dgm:pt modelId="{6BCB6F3C-F472-411C-A704-ADF96626DF42}" type="parTrans" cxnId="{BF94487B-65D9-487C-B922-FA5634B49B54}">
      <dgm:prSet/>
      <dgm:spPr/>
      <dgm:t>
        <a:bodyPr/>
        <a:lstStyle/>
        <a:p>
          <a:endParaRPr lang="en-US"/>
        </a:p>
      </dgm:t>
    </dgm:pt>
    <dgm:pt modelId="{F77BB9E3-31A3-4DB7-B3D1-D231C32BFB8D}" type="sibTrans" cxnId="{BF94487B-65D9-487C-B922-FA5634B49B54}">
      <dgm:prSet/>
      <dgm:spPr/>
      <dgm:t>
        <a:bodyPr/>
        <a:lstStyle/>
        <a:p>
          <a:endParaRPr lang="en-US"/>
        </a:p>
      </dgm:t>
    </dgm:pt>
    <dgm:pt modelId="{79138772-6E51-4F3B-8D82-BF722FD31969}">
      <dgm:prSet custT="1"/>
      <dgm:spPr/>
      <dgm:t>
        <a:bodyPr/>
        <a:lstStyle/>
        <a:p>
          <a:pPr algn="l">
            <a:lnSpc>
              <a:spcPct val="100000"/>
            </a:lnSpc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en-US" sz="1600" b="1" dirty="0"/>
            <a:t>* </a:t>
          </a:r>
          <a:r>
            <a:rPr lang="en-US" sz="1600" b="1" dirty="0">
              <a:solidFill>
                <a:srgbClr val="FF0000"/>
              </a:solidFill>
            </a:rPr>
            <a:t>Record of Flu Vaccine      </a:t>
          </a:r>
          <a:r>
            <a:rPr lang="en-US" sz="1400" b="1" dirty="0"/>
            <a:t>given within 12 months</a:t>
          </a:r>
        </a:p>
      </dgm:t>
    </dgm:pt>
    <dgm:pt modelId="{54A0D59D-05A5-4F90-8B20-71831A974DDD}" type="parTrans" cxnId="{6A062238-E149-42E7-B4CB-84C5F2A05D40}">
      <dgm:prSet/>
      <dgm:spPr/>
      <dgm:t>
        <a:bodyPr/>
        <a:lstStyle/>
        <a:p>
          <a:endParaRPr lang="en-US"/>
        </a:p>
      </dgm:t>
    </dgm:pt>
    <dgm:pt modelId="{29A11B0B-5B4C-4C8E-BD3F-BF5307427C55}" type="sibTrans" cxnId="{6A062238-E149-42E7-B4CB-84C5F2A05D40}">
      <dgm:prSet/>
      <dgm:spPr/>
      <dgm:t>
        <a:bodyPr/>
        <a:lstStyle/>
        <a:p>
          <a:endParaRPr lang="en-US"/>
        </a:p>
      </dgm:t>
    </dgm:pt>
    <dgm:pt modelId="{C227F5E6-90E8-4C27-B62C-35AFB69E5F34}">
      <dgm:prSet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  <a:buFont typeface="Arial" panose="020B0604020202020204" pitchFamily="34" charset="0"/>
            <a:buChar char="•"/>
          </a:pPr>
          <a:r>
            <a:rPr lang="en-US" sz="1600" b="1" dirty="0"/>
            <a:t>* </a:t>
          </a:r>
          <a:r>
            <a:rPr lang="en-US" sz="1400" b="1" dirty="0">
              <a:solidFill>
                <a:srgbClr val="FF0000"/>
              </a:solidFill>
            </a:rPr>
            <a:t>Proof of Liability Insurance</a:t>
          </a:r>
        </a:p>
        <a:p>
          <a:pPr algn="l">
            <a:lnSpc>
              <a:spcPct val="100000"/>
            </a:lnSpc>
            <a:spcAft>
              <a:spcPts val="0"/>
            </a:spcAft>
            <a:buFont typeface="Arial" panose="020B0604020202020204" pitchFamily="34" charset="0"/>
            <a:buChar char="•"/>
          </a:pPr>
          <a:r>
            <a:rPr lang="en-US" sz="1600" b="1" dirty="0"/>
            <a:t> </a:t>
          </a:r>
          <a:r>
            <a:rPr lang="en-US" sz="1400" b="1" dirty="0"/>
            <a:t>with Assistants names listed</a:t>
          </a:r>
        </a:p>
        <a:p>
          <a:pPr algn="l">
            <a:lnSpc>
              <a:spcPct val="100000"/>
            </a:lnSpc>
            <a:spcAft>
              <a:spcPts val="0"/>
            </a:spcAft>
            <a:buFont typeface="Arial" panose="020B0604020202020204" pitchFamily="34" charset="0"/>
            <a:buChar char="•"/>
          </a:pPr>
          <a:endParaRPr lang="en-US" sz="1400" b="1" dirty="0"/>
        </a:p>
      </dgm:t>
    </dgm:pt>
    <dgm:pt modelId="{B7539A9A-0E97-487A-BD6A-E2641DDDE24C}" type="parTrans" cxnId="{9D7B570C-F4E0-406D-B8AA-EEF8D2CB48C8}">
      <dgm:prSet/>
      <dgm:spPr/>
      <dgm:t>
        <a:bodyPr/>
        <a:lstStyle/>
        <a:p>
          <a:endParaRPr lang="en-US"/>
        </a:p>
      </dgm:t>
    </dgm:pt>
    <dgm:pt modelId="{B8B2F0B3-207C-41F7-82F4-DC1B8F5D226E}" type="sibTrans" cxnId="{9D7B570C-F4E0-406D-B8AA-EEF8D2CB48C8}">
      <dgm:prSet/>
      <dgm:spPr/>
      <dgm:t>
        <a:bodyPr/>
        <a:lstStyle/>
        <a:p>
          <a:endParaRPr lang="en-US"/>
        </a:p>
      </dgm:t>
    </dgm:pt>
    <dgm:pt modelId="{DC0D3566-C4B7-4484-B61D-56F1C3AC4E61}">
      <dgm:prSet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  <a:buFont typeface="Arial" panose="020B0604020202020204" pitchFamily="34" charset="0"/>
            <a:buChar char="•"/>
          </a:pPr>
          <a:r>
            <a:rPr lang="en-US" sz="1600" b="1" dirty="0"/>
            <a:t>* </a:t>
          </a:r>
          <a:r>
            <a:rPr lang="en-US" sz="1600" b="1" dirty="0">
              <a:solidFill>
                <a:srgbClr val="FF0000"/>
              </a:solidFill>
            </a:rPr>
            <a:t>Current Evaluation </a:t>
          </a:r>
        </a:p>
        <a:p>
          <a:pPr algn="l">
            <a:lnSpc>
              <a:spcPct val="100000"/>
            </a:lnSpc>
            <a:spcAft>
              <a:spcPts val="0"/>
            </a:spcAft>
            <a:buFont typeface="Arial" panose="020B0604020202020204" pitchFamily="34" charset="0"/>
            <a:buChar char="•"/>
          </a:pPr>
          <a:r>
            <a:rPr lang="en-US" sz="1400" b="1" dirty="0"/>
            <a:t>from Dentist form on Resource page</a:t>
          </a:r>
        </a:p>
        <a:p>
          <a:pPr algn="l">
            <a:lnSpc>
              <a:spcPct val="100000"/>
            </a:lnSpc>
            <a:spcAft>
              <a:spcPts val="0"/>
            </a:spcAft>
            <a:buFont typeface="Arial" panose="020B0604020202020204" pitchFamily="34" charset="0"/>
            <a:buChar char="•"/>
          </a:pPr>
          <a:endParaRPr lang="en-US" sz="1400" b="1" dirty="0"/>
        </a:p>
      </dgm:t>
    </dgm:pt>
    <dgm:pt modelId="{5C193763-1D5E-4764-8730-927856694E18}" type="parTrans" cxnId="{3F94651A-1F5D-4D60-ABB0-418BBC592D49}">
      <dgm:prSet/>
      <dgm:spPr/>
      <dgm:t>
        <a:bodyPr/>
        <a:lstStyle/>
        <a:p>
          <a:endParaRPr lang="en-US"/>
        </a:p>
      </dgm:t>
    </dgm:pt>
    <dgm:pt modelId="{A9F9E1A5-5714-4E6F-92E0-E2A755FC487B}" type="sibTrans" cxnId="{3F94651A-1F5D-4D60-ABB0-418BBC592D49}">
      <dgm:prSet/>
      <dgm:spPr/>
      <dgm:t>
        <a:bodyPr/>
        <a:lstStyle/>
        <a:p>
          <a:endParaRPr lang="en-US"/>
        </a:p>
      </dgm:t>
    </dgm:pt>
    <dgm:pt modelId="{84779E4B-0508-4498-8B98-7C2D6697271C}">
      <dgm:prSet custT="1"/>
      <dgm:spPr/>
      <dgm:t>
        <a:bodyPr/>
        <a:lstStyle/>
        <a:p>
          <a:pPr algn="l">
            <a:lnSpc>
              <a:spcPct val="100000"/>
            </a:lnSpc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en-US" sz="1600" b="1" dirty="0"/>
            <a:t>* </a:t>
          </a:r>
          <a:r>
            <a:rPr lang="en-US" sz="1600" b="1" dirty="0">
              <a:solidFill>
                <a:srgbClr val="FF0000"/>
              </a:solidFill>
            </a:rPr>
            <a:t>Annual TB Mask Fit Test</a:t>
          </a:r>
          <a:r>
            <a:rPr lang="en-US" sz="1600" b="1" dirty="0"/>
            <a:t> </a:t>
          </a:r>
          <a:r>
            <a:rPr lang="en-US" sz="1400" b="1" dirty="0"/>
            <a:t>To be done in the O.R.</a:t>
          </a:r>
        </a:p>
      </dgm:t>
    </dgm:pt>
    <dgm:pt modelId="{C6D041B1-280D-42ED-985D-2C9E67363713}" type="parTrans" cxnId="{0D155657-ABB7-44E4-816F-9738C97731F8}">
      <dgm:prSet/>
      <dgm:spPr/>
      <dgm:t>
        <a:bodyPr/>
        <a:lstStyle/>
        <a:p>
          <a:endParaRPr lang="en-US"/>
        </a:p>
      </dgm:t>
    </dgm:pt>
    <dgm:pt modelId="{1C8A7C46-6017-4F63-BD89-7720A481BCC3}" type="sibTrans" cxnId="{0D155657-ABB7-44E4-816F-9738C97731F8}">
      <dgm:prSet/>
      <dgm:spPr/>
      <dgm:t>
        <a:bodyPr/>
        <a:lstStyle/>
        <a:p>
          <a:endParaRPr lang="en-US"/>
        </a:p>
      </dgm:t>
    </dgm:pt>
    <dgm:pt modelId="{4D6B0860-55FF-4B80-9F0E-F76A0BA81232}" type="pres">
      <dgm:prSet presAssocID="{7B201B47-B863-43B2-85C1-A10EDD236079}" presName="root" presStyleCnt="0">
        <dgm:presLayoutVars>
          <dgm:dir/>
          <dgm:resizeHandles val="exact"/>
        </dgm:presLayoutVars>
      </dgm:prSet>
      <dgm:spPr/>
    </dgm:pt>
    <dgm:pt modelId="{F8A9ACE6-A6D1-4FDA-B9FB-3C5DB4DA111F}" type="pres">
      <dgm:prSet presAssocID="{14A9BB61-2175-4637-8B87-2877BB120BC3}" presName="compNode" presStyleCnt="0"/>
      <dgm:spPr/>
    </dgm:pt>
    <dgm:pt modelId="{97B57A50-8A6C-470A-96D0-D8DA4A131629}" type="pres">
      <dgm:prSet presAssocID="{14A9BB61-2175-4637-8B87-2877BB120BC3}" presName="iconRect" presStyleLbl="node1" presStyleIdx="0" presStyleCnt="4" custLinFactNeighborX="83149" custLinFactNeighborY="-68975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ingle gear"/>
        </a:ext>
      </dgm:extLst>
    </dgm:pt>
    <dgm:pt modelId="{1D4B58FB-39E6-4D04-B7D8-DCA97CF78B38}" type="pres">
      <dgm:prSet presAssocID="{14A9BB61-2175-4637-8B87-2877BB120BC3}" presName="iconSpace" presStyleCnt="0"/>
      <dgm:spPr/>
    </dgm:pt>
    <dgm:pt modelId="{DC48F673-A7FC-46B5-94DA-53CD916A7C3D}" type="pres">
      <dgm:prSet presAssocID="{14A9BB61-2175-4637-8B87-2877BB120BC3}" presName="parTx" presStyleLbl="revTx" presStyleIdx="0" presStyleCnt="8" custLinFactNeighborX="331" custLinFactNeighborY="-59996">
        <dgm:presLayoutVars>
          <dgm:chMax val="0"/>
          <dgm:chPref val="0"/>
        </dgm:presLayoutVars>
      </dgm:prSet>
      <dgm:spPr/>
    </dgm:pt>
    <dgm:pt modelId="{F3B06E7A-406B-42E2-B835-991AC5F3EE0D}" type="pres">
      <dgm:prSet presAssocID="{14A9BB61-2175-4637-8B87-2877BB120BC3}" presName="txSpace" presStyleCnt="0"/>
      <dgm:spPr/>
    </dgm:pt>
    <dgm:pt modelId="{8C9C4B28-E6C8-4024-AFEA-36CD67D17A30}" type="pres">
      <dgm:prSet presAssocID="{14A9BB61-2175-4637-8B87-2877BB120BC3}" presName="desTx" presStyleLbl="revTx" presStyleIdx="1" presStyleCnt="8">
        <dgm:presLayoutVars/>
      </dgm:prSet>
      <dgm:spPr/>
    </dgm:pt>
    <dgm:pt modelId="{17C4ACD8-B38C-4312-9D1F-7F86CCCAFFD0}" type="pres">
      <dgm:prSet presAssocID="{6BF54730-31BE-48CF-8E26-1878D3F892AC}" presName="sibTrans" presStyleCnt="0"/>
      <dgm:spPr/>
    </dgm:pt>
    <dgm:pt modelId="{31FD186A-803A-4CBA-950E-5578699C9DC8}" type="pres">
      <dgm:prSet presAssocID="{9545B614-7E3F-4F12-8CCE-807B9998F0AA}" presName="compNode" presStyleCnt="0"/>
      <dgm:spPr/>
    </dgm:pt>
    <dgm:pt modelId="{D12B3072-7694-4E5E-8222-F7E1C354878E}" type="pres">
      <dgm:prSet presAssocID="{9545B614-7E3F-4F12-8CCE-807B9998F0AA}" presName="iconRect" presStyleLbl="node1" presStyleIdx="1" presStyleCnt="4" custLinFactNeighborX="78343" custLinFactNeighborY="-71805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BB9985E1-E3C9-4AE6-B5D0-D4AFFE14CF94}" type="pres">
      <dgm:prSet presAssocID="{9545B614-7E3F-4F12-8CCE-807B9998F0AA}" presName="iconSpace" presStyleCnt="0"/>
      <dgm:spPr/>
    </dgm:pt>
    <dgm:pt modelId="{DA78355C-4FBC-40B0-BADD-842CBB3EC632}" type="pres">
      <dgm:prSet presAssocID="{9545B614-7E3F-4F12-8CCE-807B9998F0AA}" presName="parTx" presStyleLbl="revTx" presStyleIdx="2" presStyleCnt="8" custLinFactNeighborX="-1984" custLinFactNeighborY="-67864">
        <dgm:presLayoutVars>
          <dgm:chMax val="0"/>
          <dgm:chPref val="0"/>
        </dgm:presLayoutVars>
      </dgm:prSet>
      <dgm:spPr/>
    </dgm:pt>
    <dgm:pt modelId="{415285FC-C4BF-4641-855C-F4C358C8A137}" type="pres">
      <dgm:prSet presAssocID="{9545B614-7E3F-4F12-8CCE-807B9998F0AA}" presName="txSpace" presStyleCnt="0"/>
      <dgm:spPr/>
    </dgm:pt>
    <dgm:pt modelId="{F7236DB7-AEB2-488D-837E-9555C900582F}" type="pres">
      <dgm:prSet presAssocID="{9545B614-7E3F-4F12-8CCE-807B9998F0AA}" presName="desTx" presStyleLbl="revTx" presStyleIdx="3" presStyleCnt="8">
        <dgm:presLayoutVars/>
      </dgm:prSet>
      <dgm:spPr/>
    </dgm:pt>
    <dgm:pt modelId="{59C6FBAE-5535-420D-B723-4A60560528DB}" type="pres">
      <dgm:prSet presAssocID="{1EA51572-3B55-4971-8536-624B390CC1BA}" presName="sibTrans" presStyleCnt="0"/>
      <dgm:spPr/>
    </dgm:pt>
    <dgm:pt modelId="{3AE2EB9E-2D7A-4416-9892-B0E267797B9E}" type="pres">
      <dgm:prSet presAssocID="{AB969D15-0D88-4786-B0E3-65D6B30D1C87}" presName="compNode" presStyleCnt="0"/>
      <dgm:spPr/>
    </dgm:pt>
    <dgm:pt modelId="{69D2F1DB-AB69-436A-99A2-6872941EAF9F}" type="pres">
      <dgm:prSet presAssocID="{AB969D15-0D88-4786-B0E3-65D6B30D1C87}" presName="iconRect" presStyleLbl="node1" presStyleIdx="2" presStyleCnt="4" custLinFactX="148269" custLinFactNeighborX="200000" custLinFactNeighborY="-79364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mail"/>
        </a:ext>
      </dgm:extLst>
    </dgm:pt>
    <dgm:pt modelId="{213FEBC7-16B5-4192-B38F-55033B6316C2}" type="pres">
      <dgm:prSet presAssocID="{AB969D15-0D88-4786-B0E3-65D6B30D1C87}" presName="iconSpace" presStyleCnt="0"/>
      <dgm:spPr/>
    </dgm:pt>
    <dgm:pt modelId="{74116D92-47CE-428D-BA65-E097B331B6B3}" type="pres">
      <dgm:prSet presAssocID="{AB969D15-0D88-4786-B0E3-65D6B30D1C87}" presName="parTx" presStyleLbl="revTx" presStyleIdx="4" presStyleCnt="8" custLinFactX="1384" custLinFactNeighborX="100000" custLinFactNeighborY="-63736">
        <dgm:presLayoutVars>
          <dgm:chMax val="0"/>
          <dgm:chPref val="0"/>
        </dgm:presLayoutVars>
      </dgm:prSet>
      <dgm:spPr/>
    </dgm:pt>
    <dgm:pt modelId="{039856C9-76CE-448D-AAB7-6AEC69B46341}" type="pres">
      <dgm:prSet presAssocID="{AB969D15-0D88-4786-B0E3-65D6B30D1C87}" presName="txSpace" presStyleCnt="0"/>
      <dgm:spPr/>
    </dgm:pt>
    <dgm:pt modelId="{3CFFD8E3-6BD2-48BB-A4E0-CF617191E017}" type="pres">
      <dgm:prSet presAssocID="{AB969D15-0D88-4786-B0E3-65D6B30D1C87}" presName="desTx" presStyleLbl="revTx" presStyleIdx="5" presStyleCnt="8">
        <dgm:presLayoutVars/>
      </dgm:prSet>
      <dgm:spPr/>
    </dgm:pt>
    <dgm:pt modelId="{74D17416-131B-4986-BEB7-3201483B3E94}" type="pres">
      <dgm:prSet presAssocID="{172B8542-67B6-46F1-A6F2-3FEB0CF636CB}" presName="sibTrans" presStyleCnt="0"/>
      <dgm:spPr/>
    </dgm:pt>
    <dgm:pt modelId="{F0775595-A9B1-41D7-A676-7D554A0A14DE}" type="pres">
      <dgm:prSet presAssocID="{55415F00-42B8-4D4A-A78C-E0B206A9CB5E}" presName="compNode" presStyleCnt="0"/>
      <dgm:spPr/>
    </dgm:pt>
    <dgm:pt modelId="{26A650ED-339E-4B5E-A5B3-5B963658ABDF}" type="pres">
      <dgm:prSet presAssocID="{55415F00-42B8-4D4A-A78C-E0B206A9CB5E}" presName="iconRect" presStyleLbl="node1" presStyleIdx="3" presStyleCnt="4" custLinFactX="-100000" custLinFactNeighborX="-162381" custLinFactNeighborY="4719"/>
      <dgm:spPr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90E412E6-0978-4CAC-84F6-13E9E4869A14}" type="pres">
      <dgm:prSet presAssocID="{55415F00-42B8-4D4A-A78C-E0B206A9CB5E}" presName="iconSpace" presStyleCnt="0"/>
      <dgm:spPr/>
    </dgm:pt>
    <dgm:pt modelId="{522F1D89-98BD-4134-93BD-9F37BB2005A2}" type="pres">
      <dgm:prSet presAssocID="{55415F00-42B8-4D4A-A78C-E0B206A9CB5E}" presName="parTx" presStyleLbl="revTx" presStyleIdx="6" presStyleCnt="8" custLinFactX="-20243" custLinFactNeighborX="-100000" custLinFactNeighborY="5076">
        <dgm:presLayoutVars>
          <dgm:chMax val="0"/>
          <dgm:chPref val="0"/>
        </dgm:presLayoutVars>
      </dgm:prSet>
      <dgm:spPr/>
    </dgm:pt>
    <dgm:pt modelId="{9B7F9B81-7E50-413D-A0A4-C825CA400BB4}" type="pres">
      <dgm:prSet presAssocID="{55415F00-42B8-4D4A-A78C-E0B206A9CB5E}" presName="txSpace" presStyleCnt="0"/>
      <dgm:spPr/>
    </dgm:pt>
    <dgm:pt modelId="{6AD75512-478D-413D-89AB-A96B1B40CE5E}" type="pres">
      <dgm:prSet presAssocID="{55415F00-42B8-4D4A-A78C-E0B206A9CB5E}" presName="desTx" presStyleLbl="revTx" presStyleIdx="7" presStyleCnt="8" custScaleX="105566" custScaleY="649394" custLinFactX="-16508" custLinFactY="91298" custLinFactNeighborX="-100000" custLinFactNeighborY="100000">
        <dgm:presLayoutVars/>
      </dgm:prSet>
      <dgm:spPr/>
    </dgm:pt>
  </dgm:ptLst>
  <dgm:cxnLst>
    <dgm:cxn modelId="{9D7B570C-F4E0-406D-B8AA-EEF8D2CB48C8}" srcId="{55415F00-42B8-4D4A-A78C-E0B206A9CB5E}" destId="{C227F5E6-90E8-4C27-B62C-35AFB69E5F34}" srcOrd="2" destOrd="0" parTransId="{B7539A9A-0E97-487A-BD6A-E2641DDDE24C}" sibTransId="{B8B2F0B3-207C-41F7-82F4-DC1B8F5D226E}"/>
    <dgm:cxn modelId="{3F94651A-1F5D-4D60-ABB0-418BBC592D49}" srcId="{55415F00-42B8-4D4A-A78C-E0B206A9CB5E}" destId="{DC0D3566-C4B7-4484-B61D-56F1C3AC4E61}" srcOrd="3" destOrd="0" parTransId="{5C193763-1D5E-4764-8730-927856694E18}" sibTransId="{A9F9E1A5-5714-4E6F-92E0-E2A755FC487B}"/>
    <dgm:cxn modelId="{4647A622-5101-4CF1-B6F4-5D254B628AB1}" srcId="{7B201B47-B863-43B2-85C1-A10EDD236079}" destId="{14A9BB61-2175-4637-8B87-2877BB120BC3}" srcOrd="0" destOrd="0" parTransId="{BA14B820-A436-462F-B5DB-E6C5D343990A}" sibTransId="{6BF54730-31BE-48CF-8E26-1878D3F892AC}"/>
    <dgm:cxn modelId="{6A062238-E149-42E7-B4CB-84C5F2A05D40}" srcId="{55415F00-42B8-4D4A-A78C-E0B206A9CB5E}" destId="{79138772-6E51-4F3B-8D82-BF722FD31969}" srcOrd="1" destOrd="0" parTransId="{54A0D59D-05A5-4F90-8B20-71831A974DDD}" sibTransId="{29A11B0B-5B4C-4C8E-BD3F-BF5307427C55}"/>
    <dgm:cxn modelId="{D226FC3D-DB7B-4343-B392-FCF64B188761}" type="presOf" srcId="{AB969D15-0D88-4786-B0E3-65D6B30D1C87}" destId="{74116D92-47CE-428D-BA65-E097B331B6B3}" srcOrd="0" destOrd="0" presId="urn:microsoft.com/office/officeart/2018/2/layout/IconLabelDescriptionList"/>
    <dgm:cxn modelId="{7A2B056B-B0EC-448D-8AB5-DFED9A7773BA}" type="presOf" srcId="{79138772-6E51-4F3B-8D82-BF722FD31969}" destId="{6AD75512-478D-413D-89AB-A96B1B40CE5E}" srcOrd="0" destOrd="1" presId="urn:microsoft.com/office/officeart/2018/2/layout/IconLabelDescriptionList"/>
    <dgm:cxn modelId="{22346B4C-07E5-4AE7-A7B7-F3B3E45A4605}" type="presOf" srcId="{C227F5E6-90E8-4C27-B62C-35AFB69E5F34}" destId="{6AD75512-478D-413D-89AB-A96B1B40CE5E}" srcOrd="0" destOrd="2" presId="urn:microsoft.com/office/officeart/2018/2/layout/IconLabelDescriptionList"/>
    <dgm:cxn modelId="{87AC6E6E-6DB7-4FE7-8E6C-5AF604B6230D}" type="presOf" srcId="{14A9BB61-2175-4637-8B87-2877BB120BC3}" destId="{DC48F673-A7FC-46B5-94DA-53CD916A7C3D}" srcOrd="0" destOrd="0" presId="urn:microsoft.com/office/officeart/2018/2/layout/IconLabelDescriptionList"/>
    <dgm:cxn modelId="{0D155657-ABB7-44E4-816F-9738C97731F8}" srcId="{55415F00-42B8-4D4A-A78C-E0B206A9CB5E}" destId="{84779E4B-0508-4498-8B98-7C2D6697271C}" srcOrd="4" destOrd="0" parTransId="{C6D041B1-280D-42ED-985D-2C9E67363713}" sibTransId="{1C8A7C46-6017-4F63-BD89-7720A481BCC3}"/>
    <dgm:cxn modelId="{BF94487B-65D9-487C-B922-FA5634B49B54}" srcId="{55415F00-42B8-4D4A-A78C-E0B206A9CB5E}" destId="{DB754DCB-B71A-4426-AA9E-B67094260978}" srcOrd="0" destOrd="0" parTransId="{6BCB6F3C-F472-411C-A704-ADF96626DF42}" sibTransId="{F77BB9E3-31A3-4DB7-B3D1-D231C32BFB8D}"/>
    <dgm:cxn modelId="{7461DF86-8810-408F-B507-8E05730C10CD}" type="presOf" srcId="{DC0D3566-C4B7-4484-B61D-56F1C3AC4E61}" destId="{6AD75512-478D-413D-89AB-A96B1B40CE5E}" srcOrd="0" destOrd="3" presId="urn:microsoft.com/office/officeart/2018/2/layout/IconLabelDescriptionList"/>
    <dgm:cxn modelId="{5381448D-9AFF-4F61-85A4-8BEF326C406D}" type="presOf" srcId="{DB754DCB-B71A-4426-AA9E-B67094260978}" destId="{6AD75512-478D-413D-89AB-A96B1B40CE5E}" srcOrd="0" destOrd="0" presId="urn:microsoft.com/office/officeart/2018/2/layout/IconLabelDescriptionList"/>
    <dgm:cxn modelId="{3536779E-E830-45C0-B0C0-AAA9FE431A85}" srcId="{7B201B47-B863-43B2-85C1-A10EDD236079}" destId="{AB969D15-0D88-4786-B0E3-65D6B30D1C87}" srcOrd="2" destOrd="0" parTransId="{E8F932C1-67AD-4AEF-9EF9-D93FD70E665F}" sibTransId="{172B8542-67B6-46F1-A6F2-3FEB0CF636CB}"/>
    <dgm:cxn modelId="{C294F0B3-5E2A-4045-881C-590B7E7A7AB0}" type="presOf" srcId="{9545B614-7E3F-4F12-8CCE-807B9998F0AA}" destId="{DA78355C-4FBC-40B0-BADD-842CBB3EC632}" srcOrd="0" destOrd="0" presId="urn:microsoft.com/office/officeart/2018/2/layout/IconLabelDescriptionList"/>
    <dgm:cxn modelId="{61100AC1-D069-4A9E-BF90-35F6DE03D968}" type="presOf" srcId="{7B201B47-B863-43B2-85C1-A10EDD236079}" destId="{4D6B0860-55FF-4B80-9F0E-F76A0BA81232}" srcOrd="0" destOrd="0" presId="urn:microsoft.com/office/officeart/2018/2/layout/IconLabelDescriptionList"/>
    <dgm:cxn modelId="{2B28C1CB-AC23-4359-B2D0-28ACC16B1ABC}" srcId="{7B201B47-B863-43B2-85C1-A10EDD236079}" destId="{9545B614-7E3F-4F12-8CCE-807B9998F0AA}" srcOrd="1" destOrd="0" parTransId="{3F73FBB4-D65C-4AD8-B8B3-037ED63C7F78}" sibTransId="{1EA51572-3B55-4971-8536-624B390CC1BA}"/>
    <dgm:cxn modelId="{782325D3-4B70-4680-A9CB-AED28007AE86}" srcId="{7B201B47-B863-43B2-85C1-A10EDD236079}" destId="{55415F00-42B8-4D4A-A78C-E0B206A9CB5E}" srcOrd="3" destOrd="0" parTransId="{93353B89-E7A0-476D-8D46-6FD26ED868E2}" sibTransId="{D1E973C4-CECB-487E-B144-B9325A14A6BE}"/>
    <dgm:cxn modelId="{3C095AD5-E4BF-4C09-A63B-5BDA800A26F8}" type="presOf" srcId="{84779E4B-0508-4498-8B98-7C2D6697271C}" destId="{6AD75512-478D-413D-89AB-A96B1B40CE5E}" srcOrd="0" destOrd="4" presId="urn:microsoft.com/office/officeart/2018/2/layout/IconLabelDescriptionList"/>
    <dgm:cxn modelId="{B34E1DD7-03B5-4110-8979-57CEF69AD4D6}" type="presOf" srcId="{55415F00-42B8-4D4A-A78C-E0B206A9CB5E}" destId="{522F1D89-98BD-4134-93BD-9F37BB2005A2}" srcOrd="0" destOrd="0" presId="urn:microsoft.com/office/officeart/2018/2/layout/IconLabelDescriptionList"/>
    <dgm:cxn modelId="{3F71AF21-0FBD-4594-A045-FFA1923EA607}" type="presParOf" srcId="{4D6B0860-55FF-4B80-9F0E-F76A0BA81232}" destId="{F8A9ACE6-A6D1-4FDA-B9FB-3C5DB4DA111F}" srcOrd="0" destOrd="0" presId="urn:microsoft.com/office/officeart/2018/2/layout/IconLabelDescriptionList"/>
    <dgm:cxn modelId="{90B274AF-4540-4450-8340-01100E621170}" type="presParOf" srcId="{F8A9ACE6-A6D1-4FDA-B9FB-3C5DB4DA111F}" destId="{97B57A50-8A6C-470A-96D0-D8DA4A131629}" srcOrd="0" destOrd="0" presId="urn:microsoft.com/office/officeart/2018/2/layout/IconLabelDescriptionList"/>
    <dgm:cxn modelId="{0247E9B2-D0EC-4A65-8926-13CD298D1082}" type="presParOf" srcId="{F8A9ACE6-A6D1-4FDA-B9FB-3C5DB4DA111F}" destId="{1D4B58FB-39E6-4D04-B7D8-DCA97CF78B38}" srcOrd="1" destOrd="0" presId="urn:microsoft.com/office/officeart/2018/2/layout/IconLabelDescriptionList"/>
    <dgm:cxn modelId="{D93232CB-FCDF-450F-86C3-08955501FA39}" type="presParOf" srcId="{F8A9ACE6-A6D1-4FDA-B9FB-3C5DB4DA111F}" destId="{DC48F673-A7FC-46B5-94DA-53CD916A7C3D}" srcOrd="2" destOrd="0" presId="urn:microsoft.com/office/officeart/2018/2/layout/IconLabelDescriptionList"/>
    <dgm:cxn modelId="{AFC6E8DF-9C20-4A00-96E8-54D236A4155A}" type="presParOf" srcId="{F8A9ACE6-A6D1-4FDA-B9FB-3C5DB4DA111F}" destId="{F3B06E7A-406B-42E2-B835-991AC5F3EE0D}" srcOrd="3" destOrd="0" presId="urn:microsoft.com/office/officeart/2018/2/layout/IconLabelDescriptionList"/>
    <dgm:cxn modelId="{7793F425-8173-4E90-9036-C0B64598681E}" type="presParOf" srcId="{F8A9ACE6-A6D1-4FDA-B9FB-3C5DB4DA111F}" destId="{8C9C4B28-E6C8-4024-AFEA-36CD67D17A30}" srcOrd="4" destOrd="0" presId="urn:microsoft.com/office/officeart/2018/2/layout/IconLabelDescriptionList"/>
    <dgm:cxn modelId="{FEFAA56B-C3F6-492E-A1E1-083D8A4E40DD}" type="presParOf" srcId="{4D6B0860-55FF-4B80-9F0E-F76A0BA81232}" destId="{17C4ACD8-B38C-4312-9D1F-7F86CCCAFFD0}" srcOrd="1" destOrd="0" presId="urn:microsoft.com/office/officeart/2018/2/layout/IconLabelDescriptionList"/>
    <dgm:cxn modelId="{771FE5C0-CD43-47CC-A72C-6FA742797121}" type="presParOf" srcId="{4D6B0860-55FF-4B80-9F0E-F76A0BA81232}" destId="{31FD186A-803A-4CBA-950E-5578699C9DC8}" srcOrd="2" destOrd="0" presId="urn:microsoft.com/office/officeart/2018/2/layout/IconLabelDescriptionList"/>
    <dgm:cxn modelId="{DA24B010-04CD-48B3-8057-F95EDAAF38D7}" type="presParOf" srcId="{31FD186A-803A-4CBA-950E-5578699C9DC8}" destId="{D12B3072-7694-4E5E-8222-F7E1C354878E}" srcOrd="0" destOrd="0" presId="urn:microsoft.com/office/officeart/2018/2/layout/IconLabelDescriptionList"/>
    <dgm:cxn modelId="{F1A6B73B-3066-44A2-B025-AA809600A308}" type="presParOf" srcId="{31FD186A-803A-4CBA-950E-5578699C9DC8}" destId="{BB9985E1-E3C9-4AE6-B5D0-D4AFFE14CF94}" srcOrd="1" destOrd="0" presId="urn:microsoft.com/office/officeart/2018/2/layout/IconLabelDescriptionList"/>
    <dgm:cxn modelId="{03237C15-7A07-40D8-9B49-F744BBE07F80}" type="presParOf" srcId="{31FD186A-803A-4CBA-950E-5578699C9DC8}" destId="{DA78355C-4FBC-40B0-BADD-842CBB3EC632}" srcOrd="2" destOrd="0" presId="urn:microsoft.com/office/officeart/2018/2/layout/IconLabelDescriptionList"/>
    <dgm:cxn modelId="{4EF2E6B2-B235-47A8-B0F4-4F1F00484A60}" type="presParOf" srcId="{31FD186A-803A-4CBA-950E-5578699C9DC8}" destId="{415285FC-C4BF-4641-855C-F4C358C8A137}" srcOrd="3" destOrd="0" presId="urn:microsoft.com/office/officeart/2018/2/layout/IconLabelDescriptionList"/>
    <dgm:cxn modelId="{47CD92F1-6F1C-4790-AEB1-901F88CDD7A6}" type="presParOf" srcId="{31FD186A-803A-4CBA-950E-5578699C9DC8}" destId="{F7236DB7-AEB2-488D-837E-9555C900582F}" srcOrd="4" destOrd="0" presId="urn:microsoft.com/office/officeart/2018/2/layout/IconLabelDescriptionList"/>
    <dgm:cxn modelId="{D0C5BDC3-A5CB-43A7-9DB7-506BF84A8836}" type="presParOf" srcId="{4D6B0860-55FF-4B80-9F0E-F76A0BA81232}" destId="{59C6FBAE-5535-420D-B723-4A60560528DB}" srcOrd="3" destOrd="0" presId="urn:microsoft.com/office/officeart/2018/2/layout/IconLabelDescriptionList"/>
    <dgm:cxn modelId="{CEA5300A-678F-4A32-A965-306C010858F5}" type="presParOf" srcId="{4D6B0860-55FF-4B80-9F0E-F76A0BA81232}" destId="{3AE2EB9E-2D7A-4416-9892-B0E267797B9E}" srcOrd="4" destOrd="0" presId="urn:microsoft.com/office/officeart/2018/2/layout/IconLabelDescriptionList"/>
    <dgm:cxn modelId="{E47ED619-9985-4EB8-809D-7FB1D0F0DE71}" type="presParOf" srcId="{3AE2EB9E-2D7A-4416-9892-B0E267797B9E}" destId="{69D2F1DB-AB69-436A-99A2-6872941EAF9F}" srcOrd="0" destOrd="0" presId="urn:microsoft.com/office/officeart/2018/2/layout/IconLabelDescriptionList"/>
    <dgm:cxn modelId="{AFD2297D-E859-4F76-88E8-AAB11F99BA1B}" type="presParOf" srcId="{3AE2EB9E-2D7A-4416-9892-B0E267797B9E}" destId="{213FEBC7-16B5-4192-B38F-55033B6316C2}" srcOrd="1" destOrd="0" presId="urn:microsoft.com/office/officeart/2018/2/layout/IconLabelDescriptionList"/>
    <dgm:cxn modelId="{41923969-79C3-4749-9030-3599E6BECC13}" type="presParOf" srcId="{3AE2EB9E-2D7A-4416-9892-B0E267797B9E}" destId="{74116D92-47CE-428D-BA65-E097B331B6B3}" srcOrd="2" destOrd="0" presId="urn:microsoft.com/office/officeart/2018/2/layout/IconLabelDescriptionList"/>
    <dgm:cxn modelId="{1DD6A576-0133-4B7A-8281-3ADA4AA2E1FB}" type="presParOf" srcId="{3AE2EB9E-2D7A-4416-9892-B0E267797B9E}" destId="{039856C9-76CE-448D-AAB7-6AEC69B46341}" srcOrd="3" destOrd="0" presId="urn:microsoft.com/office/officeart/2018/2/layout/IconLabelDescriptionList"/>
    <dgm:cxn modelId="{6216269A-BF70-4171-AAFB-3F0A5B46C2AB}" type="presParOf" srcId="{3AE2EB9E-2D7A-4416-9892-B0E267797B9E}" destId="{3CFFD8E3-6BD2-48BB-A4E0-CF617191E017}" srcOrd="4" destOrd="0" presId="urn:microsoft.com/office/officeart/2018/2/layout/IconLabelDescriptionList"/>
    <dgm:cxn modelId="{0C72EC24-1ED2-424B-BE9E-E7DF3FD83FA3}" type="presParOf" srcId="{4D6B0860-55FF-4B80-9F0E-F76A0BA81232}" destId="{74D17416-131B-4986-BEB7-3201483B3E94}" srcOrd="5" destOrd="0" presId="urn:microsoft.com/office/officeart/2018/2/layout/IconLabelDescriptionList"/>
    <dgm:cxn modelId="{5EE85CAC-C07F-4537-8901-DE739B494BE7}" type="presParOf" srcId="{4D6B0860-55FF-4B80-9F0E-F76A0BA81232}" destId="{F0775595-A9B1-41D7-A676-7D554A0A14DE}" srcOrd="6" destOrd="0" presId="urn:microsoft.com/office/officeart/2018/2/layout/IconLabelDescriptionList"/>
    <dgm:cxn modelId="{7326E5FD-6D90-4209-9AAD-597B1AD834A3}" type="presParOf" srcId="{F0775595-A9B1-41D7-A676-7D554A0A14DE}" destId="{26A650ED-339E-4B5E-A5B3-5B963658ABDF}" srcOrd="0" destOrd="0" presId="urn:microsoft.com/office/officeart/2018/2/layout/IconLabelDescriptionList"/>
    <dgm:cxn modelId="{8931500A-01EA-43C4-98DB-55BFE771A897}" type="presParOf" srcId="{F0775595-A9B1-41D7-A676-7D554A0A14DE}" destId="{90E412E6-0978-4CAC-84F6-13E9E4869A14}" srcOrd="1" destOrd="0" presId="urn:microsoft.com/office/officeart/2018/2/layout/IconLabelDescriptionList"/>
    <dgm:cxn modelId="{2C034228-E1AA-466C-B1CB-487C86C0EF2B}" type="presParOf" srcId="{F0775595-A9B1-41D7-A676-7D554A0A14DE}" destId="{522F1D89-98BD-4134-93BD-9F37BB2005A2}" srcOrd="2" destOrd="0" presId="urn:microsoft.com/office/officeart/2018/2/layout/IconLabelDescriptionList"/>
    <dgm:cxn modelId="{1D0D6E56-3790-49FC-9C16-BA7B6C010C6F}" type="presParOf" srcId="{F0775595-A9B1-41D7-A676-7D554A0A14DE}" destId="{9B7F9B81-7E50-413D-A0A4-C825CA400BB4}" srcOrd="3" destOrd="0" presId="urn:microsoft.com/office/officeart/2018/2/layout/IconLabelDescriptionList"/>
    <dgm:cxn modelId="{0DEA3766-081E-45B1-B70B-8BACC1F652B9}" type="presParOf" srcId="{F0775595-A9B1-41D7-A676-7D554A0A14DE}" destId="{6AD75512-478D-413D-89AB-A96B1B40CE5E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B59CC94-B2C0-4F8A-87BE-70F0E174F7B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BB575860-6CDF-4D9C-8E56-54E24020AE70}">
      <dgm:prSet custT="1"/>
      <dgm:spPr/>
      <dgm:t>
        <a:bodyPr/>
        <a:lstStyle/>
        <a:p>
          <a:r>
            <a:rPr lang="en-US" sz="2200" u="sng" dirty="0"/>
            <a:t>Save images immediately after taking x- rays </a:t>
          </a:r>
        </a:p>
        <a:p>
          <a:endParaRPr lang="en-US" sz="2000" dirty="0"/>
        </a:p>
        <a:p>
          <a:r>
            <a:rPr lang="en-US" sz="2000" dirty="0"/>
            <a:t>This means before moving the computer on wheels. If for some reason they have not been saved, there is no way to retrieve them.</a:t>
          </a:r>
        </a:p>
      </dgm:t>
    </dgm:pt>
    <dgm:pt modelId="{444416A3-3CDB-4FF5-96D9-058794CB7D1E}" type="parTrans" cxnId="{B52303E7-0495-4236-8201-756E88FE5003}">
      <dgm:prSet/>
      <dgm:spPr/>
      <dgm:t>
        <a:bodyPr/>
        <a:lstStyle/>
        <a:p>
          <a:endParaRPr lang="en-US"/>
        </a:p>
      </dgm:t>
    </dgm:pt>
    <dgm:pt modelId="{A7528220-7E59-44FE-AC75-ED4EC7B9F443}" type="sibTrans" cxnId="{B52303E7-0495-4236-8201-756E88FE5003}">
      <dgm:prSet/>
      <dgm:spPr/>
      <dgm:t>
        <a:bodyPr/>
        <a:lstStyle/>
        <a:p>
          <a:endParaRPr lang="en-US"/>
        </a:p>
      </dgm:t>
    </dgm:pt>
    <dgm:pt modelId="{906C26AE-BA12-4873-8AC3-0EF840F9BF20}">
      <dgm:prSet/>
      <dgm:spPr/>
      <dgm:t>
        <a:bodyPr/>
        <a:lstStyle/>
        <a:p>
          <a:r>
            <a:rPr lang="en-US" dirty="0"/>
            <a:t>If you need assistance with the Dicom Server &amp;/or obtaining your imagines contact the IT Help Desk  </a:t>
          </a:r>
          <a:r>
            <a:rPr lang="en-US" dirty="0">
              <a:solidFill>
                <a:srgbClr val="FFFF00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COAHelp@childrensal.org</a:t>
          </a:r>
          <a:r>
            <a:rPr lang="en-US" dirty="0">
              <a:solidFill>
                <a:srgbClr val="FFFF00"/>
              </a:solidFill>
            </a:rPr>
            <a:t> </a:t>
          </a:r>
        </a:p>
      </dgm:t>
    </dgm:pt>
    <dgm:pt modelId="{DFB43E3B-8DA3-41DC-8DD1-8D07F9551FB8}" type="parTrans" cxnId="{67BB95E1-12C0-4FA9-A44B-22B157390508}">
      <dgm:prSet/>
      <dgm:spPr/>
      <dgm:t>
        <a:bodyPr/>
        <a:lstStyle/>
        <a:p>
          <a:endParaRPr lang="en-US"/>
        </a:p>
      </dgm:t>
    </dgm:pt>
    <dgm:pt modelId="{4B30FC4F-F204-40AF-BCC1-AF683EC99DD1}" type="sibTrans" cxnId="{67BB95E1-12C0-4FA9-A44B-22B157390508}">
      <dgm:prSet/>
      <dgm:spPr/>
      <dgm:t>
        <a:bodyPr/>
        <a:lstStyle/>
        <a:p>
          <a:endParaRPr lang="en-US"/>
        </a:p>
      </dgm:t>
    </dgm:pt>
    <dgm:pt modelId="{CA065DD0-5C4A-4350-868B-8634ADB37A4A}" type="pres">
      <dgm:prSet presAssocID="{0B59CC94-B2C0-4F8A-87BE-70F0E174F7B0}" presName="root" presStyleCnt="0">
        <dgm:presLayoutVars>
          <dgm:dir/>
          <dgm:resizeHandles val="exact"/>
        </dgm:presLayoutVars>
      </dgm:prSet>
      <dgm:spPr/>
    </dgm:pt>
    <dgm:pt modelId="{0D90057D-B50B-4F74-9291-BEEFA5A09200}" type="pres">
      <dgm:prSet presAssocID="{BB575860-6CDF-4D9C-8E56-54E24020AE70}" presName="compNode" presStyleCnt="0"/>
      <dgm:spPr/>
    </dgm:pt>
    <dgm:pt modelId="{A2E07DA8-1B4E-4E7C-9375-12BE57A871FC}" type="pres">
      <dgm:prSet presAssocID="{BB575860-6CDF-4D9C-8E56-54E24020AE70}" presName="bgRect" presStyleLbl="bgShp" presStyleIdx="0" presStyleCnt="2" custScaleY="176244"/>
      <dgm:spPr/>
    </dgm:pt>
    <dgm:pt modelId="{E8310334-DDCC-42CE-859B-8B9609C6EA00}" type="pres">
      <dgm:prSet presAssocID="{BB575860-6CDF-4D9C-8E56-54E24020AE70}" presName="iconRect" presStyleLbl="node1" presStyleIdx="0" presStyleCnt="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vron Arrows"/>
        </a:ext>
      </dgm:extLst>
    </dgm:pt>
    <dgm:pt modelId="{DFDBAC1A-98C2-4F99-9890-F78D024669E9}" type="pres">
      <dgm:prSet presAssocID="{BB575860-6CDF-4D9C-8E56-54E24020AE70}" presName="spaceRect" presStyleCnt="0"/>
      <dgm:spPr/>
    </dgm:pt>
    <dgm:pt modelId="{42341876-EB39-487D-8C7A-9813E153D1EB}" type="pres">
      <dgm:prSet presAssocID="{BB575860-6CDF-4D9C-8E56-54E24020AE70}" presName="parTx" presStyleLbl="revTx" presStyleIdx="0" presStyleCnt="2" custScaleX="123581" custLinFactNeighborX="-2373" custLinFactNeighborY="-22954">
        <dgm:presLayoutVars>
          <dgm:chMax val="0"/>
          <dgm:chPref val="0"/>
        </dgm:presLayoutVars>
      </dgm:prSet>
      <dgm:spPr/>
    </dgm:pt>
    <dgm:pt modelId="{38FEF712-7263-40B0-85C8-305A8DC1FAC9}" type="pres">
      <dgm:prSet presAssocID="{A7528220-7E59-44FE-AC75-ED4EC7B9F443}" presName="sibTrans" presStyleCnt="0"/>
      <dgm:spPr/>
    </dgm:pt>
    <dgm:pt modelId="{07C5EFAD-9799-4DB1-B57C-36E43E30B7B3}" type="pres">
      <dgm:prSet presAssocID="{906C26AE-BA12-4873-8AC3-0EF840F9BF20}" presName="compNode" presStyleCnt="0"/>
      <dgm:spPr/>
    </dgm:pt>
    <dgm:pt modelId="{515FABC8-E4BB-4989-A12F-98E365104821}" type="pres">
      <dgm:prSet presAssocID="{906C26AE-BA12-4873-8AC3-0EF840F9BF20}" presName="bgRect" presStyleLbl="bgShp" presStyleIdx="1" presStyleCnt="2" custScaleY="158969" custLinFactNeighborX="-645" custLinFactNeighborY="-2918"/>
      <dgm:spPr/>
    </dgm:pt>
    <dgm:pt modelId="{A15FA331-DB8C-427C-BA0C-E719EBE2BE28}" type="pres">
      <dgm:prSet presAssocID="{906C26AE-BA12-4873-8AC3-0EF840F9BF20}" presName="iconRect" presStyleLbl="node1" presStyleIdx="1" presStyleCnt="2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ail"/>
        </a:ext>
      </dgm:extLst>
    </dgm:pt>
    <dgm:pt modelId="{BB292440-FC1D-4D56-94B5-CE57C71CE1A2}" type="pres">
      <dgm:prSet presAssocID="{906C26AE-BA12-4873-8AC3-0EF840F9BF20}" presName="spaceRect" presStyleCnt="0"/>
      <dgm:spPr/>
    </dgm:pt>
    <dgm:pt modelId="{175C3D16-B56C-4BEE-A7D6-47B85021CCD2}" type="pres">
      <dgm:prSet presAssocID="{906C26AE-BA12-4873-8AC3-0EF840F9BF20}" presName="parTx" presStyleLbl="revTx" presStyleIdx="1" presStyleCnt="2" custScaleX="103562" custScaleY="112196" custLinFactNeighborX="-7678" custLinFactNeighborY="-31054">
        <dgm:presLayoutVars>
          <dgm:chMax val="0"/>
          <dgm:chPref val="0"/>
        </dgm:presLayoutVars>
      </dgm:prSet>
      <dgm:spPr/>
    </dgm:pt>
  </dgm:ptLst>
  <dgm:cxnLst>
    <dgm:cxn modelId="{65A6FF5D-042B-4BAF-9085-E745DD775C62}" type="presOf" srcId="{0B59CC94-B2C0-4F8A-87BE-70F0E174F7B0}" destId="{CA065DD0-5C4A-4350-868B-8634ADB37A4A}" srcOrd="0" destOrd="0" presId="urn:microsoft.com/office/officeart/2018/2/layout/IconVerticalSolidList"/>
    <dgm:cxn modelId="{F35FF2AE-6C96-4246-AB58-436FF34CB793}" type="presOf" srcId="{906C26AE-BA12-4873-8AC3-0EF840F9BF20}" destId="{175C3D16-B56C-4BEE-A7D6-47B85021CCD2}" srcOrd="0" destOrd="0" presId="urn:microsoft.com/office/officeart/2018/2/layout/IconVerticalSolidList"/>
    <dgm:cxn modelId="{48087CC5-9CEF-48D3-8449-BF35C0B8065B}" type="presOf" srcId="{BB575860-6CDF-4D9C-8E56-54E24020AE70}" destId="{42341876-EB39-487D-8C7A-9813E153D1EB}" srcOrd="0" destOrd="0" presId="urn:microsoft.com/office/officeart/2018/2/layout/IconVerticalSolidList"/>
    <dgm:cxn modelId="{67BB95E1-12C0-4FA9-A44B-22B157390508}" srcId="{0B59CC94-B2C0-4F8A-87BE-70F0E174F7B0}" destId="{906C26AE-BA12-4873-8AC3-0EF840F9BF20}" srcOrd="1" destOrd="0" parTransId="{DFB43E3B-8DA3-41DC-8DD1-8D07F9551FB8}" sibTransId="{4B30FC4F-F204-40AF-BCC1-AF683EC99DD1}"/>
    <dgm:cxn modelId="{B52303E7-0495-4236-8201-756E88FE5003}" srcId="{0B59CC94-B2C0-4F8A-87BE-70F0E174F7B0}" destId="{BB575860-6CDF-4D9C-8E56-54E24020AE70}" srcOrd="0" destOrd="0" parTransId="{444416A3-3CDB-4FF5-96D9-058794CB7D1E}" sibTransId="{A7528220-7E59-44FE-AC75-ED4EC7B9F443}"/>
    <dgm:cxn modelId="{EE4C8F01-83AD-4AC6-AECC-7BBF574B7E57}" type="presParOf" srcId="{CA065DD0-5C4A-4350-868B-8634ADB37A4A}" destId="{0D90057D-B50B-4F74-9291-BEEFA5A09200}" srcOrd="0" destOrd="0" presId="urn:microsoft.com/office/officeart/2018/2/layout/IconVerticalSolidList"/>
    <dgm:cxn modelId="{F1F10A21-0853-48CE-8AD2-13CF55E2774C}" type="presParOf" srcId="{0D90057D-B50B-4F74-9291-BEEFA5A09200}" destId="{A2E07DA8-1B4E-4E7C-9375-12BE57A871FC}" srcOrd="0" destOrd="0" presId="urn:microsoft.com/office/officeart/2018/2/layout/IconVerticalSolidList"/>
    <dgm:cxn modelId="{A3B54C44-8B11-425E-9155-DF1F75B0A698}" type="presParOf" srcId="{0D90057D-B50B-4F74-9291-BEEFA5A09200}" destId="{E8310334-DDCC-42CE-859B-8B9609C6EA00}" srcOrd="1" destOrd="0" presId="urn:microsoft.com/office/officeart/2018/2/layout/IconVerticalSolidList"/>
    <dgm:cxn modelId="{93A79701-FD3E-4207-9DDE-4E60EF5243F1}" type="presParOf" srcId="{0D90057D-B50B-4F74-9291-BEEFA5A09200}" destId="{DFDBAC1A-98C2-4F99-9890-F78D024669E9}" srcOrd="2" destOrd="0" presId="urn:microsoft.com/office/officeart/2018/2/layout/IconVerticalSolidList"/>
    <dgm:cxn modelId="{913E0DC5-4F51-4DAF-87EC-7BB62C659B00}" type="presParOf" srcId="{0D90057D-B50B-4F74-9291-BEEFA5A09200}" destId="{42341876-EB39-487D-8C7A-9813E153D1EB}" srcOrd="3" destOrd="0" presId="urn:microsoft.com/office/officeart/2018/2/layout/IconVerticalSolidList"/>
    <dgm:cxn modelId="{DA762597-061B-41DE-9AB3-D63EB99BC4C3}" type="presParOf" srcId="{CA065DD0-5C4A-4350-868B-8634ADB37A4A}" destId="{38FEF712-7263-40B0-85C8-305A8DC1FAC9}" srcOrd="1" destOrd="0" presId="urn:microsoft.com/office/officeart/2018/2/layout/IconVerticalSolidList"/>
    <dgm:cxn modelId="{672797E0-CBCE-4DEA-AEE2-1CF5EF08DDE2}" type="presParOf" srcId="{CA065DD0-5C4A-4350-868B-8634ADB37A4A}" destId="{07C5EFAD-9799-4DB1-B57C-36E43E30B7B3}" srcOrd="2" destOrd="0" presId="urn:microsoft.com/office/officeart/2018/2/layout/IconVerticalSolidList"/>
    <dgm:cxn modelId="{5AB80EA3-AE71-47A3-8B2A-69FF308F98B9}" type="presParOf" srcId="{07C5EFAD-9799-4DB1-B57C-36E43E30B7B3}" destId="{515FABC8-E4BB-4989-A12F-98E365104821}" srcOrd="0" destOrd="0" presId="urn:microsoft.com/office/officeart/2018/2/layout/IconVerticalSolidList"/>
    <dgm:cxn modelId="{05DA6071-D7C8-4A72-B7E2-D35E0800C0E6}" type="presParOf" srcId="{07C5EFAD-9799-4DB1-B57C-36E43E30B7B3}" destId="{A15FA331-DB8C-427C-BA0C-E719EBE2BE28}" srcOrd="1" destOrd="0" presId="urn:microsoft.com/office/officeart/2018/2/layout/IconVerticalSolidList"/>
    <dgm:cxn modelId="{074451B0-2E56-4E97-B398-B51BB689C4FC}" type="presParOf" srcId="{07C5EFAD-9799-4DB1-B57C-36E43E30B7B3}" destId="{BB292440-FC1D-4D56-94B5-CE57C71CE1A2}" srcOrd="2" destOrd="0" presId="urn:microsoft.com/office/officeart/2018/2/layout/IconVerticalSolidList"/>
    <dgm:cxn modelId="{47792D20-049A-443D-A7FF-FD5A4B800F63}" type="presParOf" srcId="{07C5EFAD-9799-4DB1-B57C-36E43E30B7B3}" destId="{175C3D16-B56C-4BEE-A7D6-47B85021CCD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D615EE1-71B7-4D6A-A400-5B442EF93B88}" type="doc">
      <dgm:prSet loTypeId="urn:microsoft.com/office/officeart/2018/2/layout/IconVerticalSolidList" loCatId="icon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90E8281-518F-48F6-9096-CF515D710E6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600" dirty="0"/>
            <a:t>Due to this, please be careful when scheduling cases</a:t>
          </a:r>
          <a:r>
            <a:rPr lang="en-US" sz="2200" dirty="0"/>
            <a:t>.</a:t>
          </a:r>
        </a:p>
      </dgm:t>
    </dgm:pt>
    <dgm:pt modelId="{3ABF0934-DB1D-45B0-A076-7704BF60D3FE}" type="parTrans" cxnId="{2179E7BF-0B7F-4CE5-9F4D-E91C18D3B95C}">
      <dgm:prSet/>
      <dgm:spPr/>
      <dgm:t>
        <a:bodyPr/>
        <a:lstStyle/>
        <a:p>
          <a:endParaRPr lang="en-US"/>
        </a:p>
      </dgm:t>
    </dgm:pt>
    <dgm:pt modelId="{40B5C5B8-CB1C-4565-B262-A6CC286020EC}" type="sibTrans" cxnId="{2179E7BF-0B7F-4CE5-9F4D-E91C18D3B95C}">
      <dgm:prSet/>
      <dgm:spPr/>
      <dgm:t>
        <a:bodyPr/>
        <a:lstStyle/>
        <a:p>
          <a:endParaRPr lang="en-US"/>
        </a:p>
      </dgm:t>
    </dgm:pt>
    <dgm:pt modelId="{4029BF25-1EBB-44EA-82E5-4F271AD9D45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1" dirty="0"/>
            <a:t>Example: </a:t>
          </a:r>
          <a:r>
            <a:rPr lang="en-US" sz="2000" dirty="0"/>
            <a:t>If a patient has their H&amp;P done on </a:t>
          </a:r>
          <a:r>
            <a:rPr lang="en-US" sz="2000" b="1" dirty="0"/>
            <a:t>the</a:t>
          </a:r>
          <a:r>
            <a:rPr lang="en-US" sz="2000" dirty="0"/>
            <a:t> first day of October and their procedure is November 1</a:t>
          </a:r>
          <a:r>
            <a:rPr lang="en-US" sz="2000" baseline="30000" dirty="0"/>
            <a:t>st</a:t>
          </a:r>
          <a:r>
            <a:rPr lang="en-US" sz="2000" dirty="0"/>
            <a:t>, their H&amp;P will be past 30 days.  If they come to the O.R. on November 1</a:t>
          </a:r>
          <a:r>
            <a:rPr lang="en-US" sz="2000" baseline="30000" dirty="0"/>
            <a:t>st</a:t>
          </a:r>
          <a:r>
            <a:rPr lang="en-US" sz="2000" dirty="0"/>
            <a:t> their case will be cancelled. </a:t>
          </a:r>
        </a:p>
      </dgm:t>
    </dgm:pt>
    <dgm:pt modelId="{FCAF8D76-B96F-4212-BA52-718AC8F6C995}" type="parTrans" cxnId="{C15E5136-41C5-46BA-AB10-FE2554F5B802}">
      <dgm:prSet/>
      <dgm:spPr/>
      <dgm:t>
        <a:bodyPr/>
        <a:lstStyle/>
        <a:p>
          <a:endParaRPr lang="en-US"/>
        </a:p>
      </dgm:t>
    </dgm:pt>
    <dgm:pt modelId="{E500AA1D-74F7-452B-BB41-3B5878B8CABC}" type="sibTrans" cxnId="{C15E5136-41C5-46BA-AB10-FE2554F5B802}">
      <dgm:prSet/>
      <dgm:spPr/>
      <dgm:t>
        <a:bodyPr/>
        <a:lstStyle/>
        <a:p>
          <a:endParaRPr lang="en-US"/>
        </a:p>
      </dgm:t>
    </dgm:pt>
    <dgm:pt modelId="{4F35961B-B60E-4896-B000-08920B9B5978}" type="pres">
      <dgm:prSet presAssocID="{3D615EE1-71B7-4D6A-A400-5B442EF93B88}" presName="root" presStyleCnt="0">
        <dgm:presLayoutVars>
          <dgm:dir/>
          <dgm:resizeHandles val="exact"/>
        </dgm:presLayoutVars>
      </dgm:prSet>
      <dgm:spPr/>
    </dgm:pt>
    <dgm:pt modelId="{CB431782-E648-40DB-9C1C-CD74F1C33EAD}" type="pres">
      <dgm:prSet presAssocID="{790E8281-518F-48F6-9096-CF515D710E63}" presName="compNode" presStyleCnt="0"/>
      <dgm:spPr/>
    </dgm:pt>
    <dgm:pt modelId="{157135C8-F3AC-4D25-A8CE-2237845A235B}" type="pres">
      <dgm:prSet presAssocID="{790E8281-518F-48F6-9096-CF515D710E63}" presName="bgRect" presStyleLbl="bgShp" presStyleIdx="0" presStyleCnt="2"/>
      <dgm:spPr/>
    </dgm:pt>
    <dgm:pt modelId="{EA5B51EE-698E-4D90-95D2-3EF884F1ABBC}" type="pres">
      <dgm:prSet presAssocID="{790E8281-518F-48F6-9096-CF515D710E63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7390A43C-C005-474D-9CDD-713990E744B6}" type="pres">
      <dgm:prSet presAssocID="{790E8281-518F-48F6-9096-CF515D710E63}" presName="spaceRect" presStyleCnt="0"/>
      <dgm:spPr/>
    </dgm:pt>
    <dgm:pt modelId="{8F67E301-885C-4711-B785-58E012D9A17C}" type="pres">
      <dgm:prSet presAssocID="{790E8281-518F-48F6-9096-CF515D710E63}" presName="parTx" presStyleLbl="revTx" presStyleIdx="0" presStyleCnt="2" custLinFactNeighborX="-802" custLinFactNeighborY="-8717">
        <dgm:presLayoutVars>
          <dgm:chMax val="0"/>
          <dgm:chPref val="0"/>
        </dgm:presLayoutVars>
      </dgm:prSet>
      <dgm:spPr/>
    </dgm:pt>
    <dgm:pt modelId="{90B59448-4CF2-483D-8AA0-594DDA8B5385}" type="pres">
      <dgm:prSet presAssocID="{40B5C5B8-CB1C-4565-B262-A6CC286020EC}" presName="sibTrans" presStyleCnt="0"/>
      <dgm:spPr/>
    </dgm:pt>
    <dgm:pt modelId="{5B7AB12F-FDF2-4D56-82F0-415302152656}" type="pres">
      <dgm:prSet presAssocID="{4029BF25-1EBB-44EA-82E5-4F271AD9D45C}" presName="compNode" presStyleCnt="0"/>
      <dgm:spPr/>
    </dgm:pt>
    <dgm:pt modelId="{4D873597-6C01-40E1-B1DE-1BCA3A5BEFBA}" type="pres">
      <dgm:prSet presAssocID="{4029BF25-1EBB-44EA-82E5-4F271AD9D45C}" presName="bgRect" presStyleLbl="bgShp" presStyleIdx="1" presStyleCnt="2"/>
      <dgm:spPr/>
    </dgm:pt>
    <dgm:pt modelId="{DC1CF61E-7415-4031-A15F-14EC76ECED04}" type="pres">
      <dgm:prSet presAssocID="{4029BF25-1EBB-44EA-82E5-4F271AD9D45C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5BEFA909-92A1-49E8-89D5-AB7936C2822C}" type="pres">
      <dgm:prSet presAssocID="{4029BF25-1EBB-44EA-82E5-4F271AD9D45C}" presName="spaceRect" presStyleCnt="0"/>
      <dgm:spPr/>
    </dgm:pt>
    <dgm:pt modelId="{635A0F6A-6013-4F13-894E-D347C0C74749}" type="pres">
      <dgm:prSet presAssocID="{4029BF25-1EBB-44EA-82E5-4F271AD9D45C}" presName="parTx" presStyleLbl="revTx" presStyleIdx="1" presStyleCnt="2" custLinFactNeighborX="-579" custLinFactNeighborY="-8297">
        <dgm:presLayoutVars>
          <dgm:chMax val="0"/>
          <dgm:chPref val="0"/>
        </dgm:presLayoutVars>
      </dgm:prSet>
      <dgm:spPr/>
    </dgm:pt>
  </dgm:ptLst>
  <dgm:cxnLst>
    <dgm:cxn modelId="{C15E5136-41C5-46BA-AB10-FE2554F5B802}" srcId="{3D615EE1-71B7-4D6A-A400-5B442EF93B88}" destId="{4029BF25-1EBB-44EA-82E5-4F271AD9D45C}" srcOrd="1" destOrd="0" parTransId="{FCAF8D76-B96F-4212-BA52-718AC8F6C995}" sibTransId="{E500AA1D-74F7-452B-BB41-3B5878B8CABC}"/>
    <dgm:cxn modelId="{BC466241-5601-4181-8477-AC50AD43251E}" type="presOf" srcId="{3D615EE1-71B7-4D6A-A400-5B442EF93B88}" destId="{4F35961B-B60E-4896-B000-08920B9B5978}" srcOrd="0" destOrd="0" presId="urn:microsoft.com/office/officeart/2018/2/layout/IconVerticalSolidList"/>
    <dgm:cxn modelId="{58F0BABE-9E21-4CF0-A725-4917C3178CC1}" type="presOf" srcId="{4029BF25-1EBB-44EA-82E5-4F271AD9D45C}" destId="{635A0F6A-6013-4F13-894E-D347C0C74749}" srcOrd="0" destOrd="0" presId="urn:microsoft.com/office/officeart/2018/2/layout/IconVerticalSolidList"/>
    <dgm:cxn modelId="{2179E7BF-0B7F-4CE5-9F4D-E91C18D3B95C}" srcId="{3D615EE1-71B7-4D6A-A400-5B442EF93B88}" destId="{790E8281-518F-48F6-9096-CF515D710E63}" srcOrd="0" destOrd="0" parTransId="{3ABF0934-DB1D-45B0-A076-7704BF60D3FE}" sibTransId="{40B5C5B8-CB1C-4565-B262-A6CC286020EC}"/>
    <dgm:cxn modelId="{0F7EA2C1-C8A1-42C9-B7E4-CD2B4DFDD744}" type="presOf" srcId="{790E8281-518F-48F6-9096-CF515D710E63}" destId="{8F67E301-885C-4711-B785-58E012D9A17C}" srcOrd="0" destOrd="0" presId="urn:microsoft.com/office/officeart/2018/2/layout/IconVerticalSolidList"/>
    <dgm:cxn modelId="{3172674D-0AFE-420A-A9DB-D6762B0671A8}" type="presParOf" srcId="{4F35961B-B60E-4896-B000-08920B9B5978}" destId="{CB431782-E648-40DB-9C1C-CD74F1C33EAD}" srcOrd="0" destOrd="0" presId="urn:microsoft.com/office/officeart/2018/2/layout/IconVerticalSolidList"/>
    <dgm:cxn modelId="{B597067F-2D6C-41D4-934A-834D8BA44D75}" type="presParOf" srcId="{CB431782-E648-40DB-9C1C-CD74F1C33EAD}" destId="{157135C8-F3AC-4D25-A8CE-2237845A235B}" srcOrd="0" destOrd="0" presId="urn:microsoft.com/office/officeart/2018/2/layout/IconVerticalSolidList"/>
    <dgm:cxn modelId="{5191AA6E-2B67-4F41-BDFE-D19A8B349121}" type="presParOf" srcId="{CB431782-E648-40DB-9C1C-CD74F1C33EAD}" destId="{EA5B51EE-698E-4D90-95D2-3EF884F1ABBC}" srcOrd="1" destOrd="0" presId="urn:microsoft.com/office/officeart/2018/2/layout/IconVerticalSolidList"/>
    <dgm:cxn modelId="{B9C71880-F415-48A7-B323-B571C4E5E357}" type="presParOf" srcId="{CB431782-E648-40DB-9C1C-CD74F1C33EAD}" destId="{7390A43C-C005-474D-9CDD-713990E744B6}" srcOrd="2" destOrd="0" presId="urn:microsoft.com/office/officeart/2018/2/layout/IconVerticalSolidList"/>
    <dgm:cxn modelId="{0B37690E-1C20-4A6E-9F7A-2360DA7ED792}" type="presParOf" srcId="{CB431782-E648-40DB-9C1C-CD74F1C33EAD}" destId="{8F67E301-885C-4711-B785-58E012D9A17C}" srcOrd="3" destOrd="0" presId="urn:microsoft.com/office/officeart/2018/2/layout/IconVerticalSolidList"/>
    <dgm:cxn modelId="{4A97326C-D9BB-4934-ACF1-FDF219CD25C7}" type="presParOf" srcId="{4F35961B-B60E-4896-B000-08920B9B5978}" destId="{90B59448-4CF2-483D-8AA0-594DDA8B5385}" srcOrd="1" destOrd="0" presId="urn:microsoft.com/office/officeart/2018/2/layout/IconVerticalSolidList"/>
    <dgm:cxn modelId="{5A82BDA7-0769-4F67-A1D3-C194526B328D}" type="presParOf" srcId="{4F35961B-B60E-4896-B000-08920B9B5978}" destId="{5B7AB12F-FDF2-4D56-82F0-415302152656}" srcOrd="2" destOrd="0" presId="urn:microsoft.com/office/officeart/2018/2/layout/IconVerticalSolidList"/>
    <dgm:cxn modelId="{4222248B-7D0F-4889-B282-D472DB802F59}" type="presParOf" srcId="{5B7AB12F-FDF2-4D56-82F0-415302152656}" destId="{4D873597-6C01-40E1-B1DE-1BCA3A5BEFBA}" srcOrd="0" destOrd="0" presId="urn:microsoft.com/office/officeart/2018/2/layout/IconVerticalSolidList"/>
    <dgm:cxn modelId="{3F394D4F-104F-400E-8AB9-38753A55AB02}" type="presParOf" srcId="{5B7AB12F-FDF2-4D56-82F0-415302152656}" destId="{DC1CF61E-7415-4031-A15F-14EC76ECED04}" srcOrd="1" destOrd="0" presId="urn:microsoft.com/office/officeart/2018/2/layout/IconVerticalSolidList"/>
    <dgm:cxn modelId="{96DCC6F8-42E1-4F08-A9C7-3EE347190FDD}" type="presParOf" srcId="{5B7AB12F-FDF2-4D56-82F0-415302152656}" destId="{5BEFA909-92A1-49E8-89D5-AB7936C2822C}" srcOrd="2" destOrd="0" presId="urn:microsoft.com/office/officeart/2018/2/layout/IconVerticalSolidList"/>
    <dgm:cxn modelId="{A4C9DF4A-9474-4A8C-BC26-5EACD3AE64D9}" type="presParOf" srcId="{5B7AB12F-FDF2-4D56-82F0-415302152656}" destId="{635A0F6A-6013-4F13-894E-D347C0C7474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1A124A-5695-4D68-A428-116D0484F92A}">
      <dsp:nvSpPr>
        <dsp:cNvPr id="0" name=""/>
        <dsp:cNvSpPr/>
      </dsp:nvSpPr>
      <dsp:spPr>
        <a:xfrm>
          <a:off x="0" y="51037"/>
          <a:ext cx="8254146" cy="951043"/>
        </a:xfrm>
        <a:prstGeom prst="roundRect">
          <a:avLst>
            <a:gd name="adj" fmla="val 1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EFDAD9-ECCA-467E-B1B0-21675A0C9370}">
      <dsp:nvSpPr>
        <dsp:cNvPr id="0" name=""/>
        <dsp:cNvSpPr/>
      </dsp:nvSpPr>
      <dsp:spPr>
        <a:xfrm>
          <a:off x="210144" y="335518"/>
          <a:ext cx="382455" cy="38208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1D7535-0083-4F2F-AB79-45F0E408A635}">
      <dsp:nvSpPr>
        <dsp:cNvPr id="0" name=""/>
        <dsp:cNvSpPr/>
      </dsp:nvSpPr>
      <dsp:spPr>
        <a:xfrm>
          <a:off x="802745" y="179212"/>
          <a:ext cx="7415134" cy="7598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414" tIns="80414" rIns="80414" bIns="80414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bg1"/>
              </a:solidFill>
            </a:rPr>
            <a:t>Current application is available on the Surgery Resources Page</a:t>
          </a:r>
          <a:endParaRPr lang="en-US" sz="1400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www.childrensal.org/surgery-resources</a:t>
          </a:r>
          <a:r>
            <a:rPr lang="en-US" sz="1400" kern="1200" dirty="0"/>
            <a:t> </a:t>
          </a:r>
          <a:r>
            <a:rPr lang="en-US" sz="1400" kern="1200" dirty="0">
              <a:solidFill>
                <a:schemeClr val="bg1"/>
              </a:solidFill>
            </a:rPr>
            <a:t>Username:</a:t>
          </a:r>
          <a:r>
            <a:rPr lang="en-US" sz="1400" kern="1200" dirty="0"/>
            <a:t> resources </a:t>
          </a:r>
          <a:r>
            <a:rPr lang="en-US" sz="1400" kern="1200" dirty="0">
              <a:solidFill>
                <a:schemeClr val="bg1"/>
              </a:solidFill>
            </a:rPr>
            <a:t>Password: </a:t>
          </a:r>
          <a:r>
            <a:rPr lang="en-US" sz="1400" kern="1200" dirty="0"/>
            <a:t>childrensal</a:t>
          </a:r>
        </a:p>
      </dsp:txBody>
      <dsp:txXfrm>
        <a:off x="802745" y="179212"/>
        <a:ext cx="7415134" cy="759821"/>
      </dsp:txXfrm>
    </dsp:sp>
    <dsp:sp modelId="{89DEF470-7BC3-457B-B00A-FA899567F915}">
      <dsp:nvSpPr>
        <dsp:cNvPr id="0" name=""/>
        <dsp:cNvSpPr/>
      </dsp:nvSpPr>
      <dsp:spPr>
        <a:xfrm>
          <a:off x="0" y="1235170"/>
          <a:ext cx="8254146" cy="694694"/>
        </a:xfrm>
        <a:prstGeom prst="roundRect">
          <a:avLst>
            <a:gd name="adj" fmla="val 10000"/>
          </a:avLst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04B345-3DD2-4442-AB6C-D9E7556283EC}">
      <dsp:nvSpPr>
        <dsp:cNvPr id="0" name=""/>
        <dsp:cNvSpPr/>
      </dsp:nvSpPr>
      <dsp:spPr>
        <a:xfrm>
          <a:off x="210144" y="1348342"/>
          <a:ext cx="382455" cy="382081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02D467-8681-44CB-8647-1660DD4FA3F5}">
      <dsp:nvSpPr>
        <dsp:cNvPr id="0" name=""/>
        <dsp:cNvSpPr/>
      </dsp:nvSpPr>
      <dsp:spPr>
        <a:xfrm>
          <a:off x="802745" y="1192036"/>
          <a:ext cx="7415134" cy="7598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414" tIns="80414" rIns="80414" bIns="80414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bg1"/>
              </a:solidFill>
            </a:rPr>
            <a:t>Email all applications to: </a:t>
          </a:r>
          <a:r>
            <a:rPr lang="en-US" sz="1400" kern="1200" dirty="0">
              <a:solidFill>
                <a:srgbClr val="7030A0"/>
              </a:solidFill>
              <a:highlight>
                <a:srgbClr val="FFFF00"/>
              </a:highlight>
              <a:hlinkClick xmlns:r="http://schemas.openxmlformats.org/officeDocument/2006/relationships"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Lillie.Busby@childrensal.org</a:t>
          </a:r>
          <a:endParaRPr lang="en-US" sz="1400" kern="1200" dirty="0">
            <a:solidFill>
              <a:srgbClr val="7030A0"/>
            </a:solidFill>
            <a:highlight>
              <a:srgbClr val="FFFF00"/>
            </a:highlight>
          </a:endParaRPr>
        </a:p>
      </dsp:txBody>
      <dsp:txXfrm>
        <a:off x="802745" y="1192036"/>
        <a:ext cx="7415134" cy="759821"/>
      </dsp:txXfrm>
    </dsp:sp>
    <dsp:sp modelId="{D527C27C-4AB8-447E-A84D-6E897A36ED6E}">
      <dsp:nvSpPr>
        <dsp:cNvPr id="0" name=""/>
        <dsp:cNvSpPr/>
      </dsp:nvSpPr>
      <dsp:spPr>
        <a:xfrm>
          <a:off x="0" y="2141813"/>
          <a:ext cx="8254146" cy="694694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B6A9D4-729F-4267-A078-D3DEF80C65E1}">
      <dsp:nvSpPr>
        <dsp:cNvPr id="0" name=""/>
        <dsp:cNvSpPr/>
      </dsp:nvSpPr>
      <dsp:spPr>
        <a:xfrm>
          <a:off x="210144" y="2298119"/>
          <a:ext cx="382455" cy="38208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17F2D6-4BAE-4A51-8475-7D97C1EEB6B1}">
      <dsp:nvSpPr>
        <dsp:cNvPr id="0" name=""/>
        <dsp:cNvSpPr/>
      </dsp:nvSpPr>
      <dsp:spPr>
        <a:xfrm>
          <a:off x="802745" y="2141813"/>
          <a:ext cx="7415134" cy="7598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414" tIns="80414" rIns="80414" bIns="80414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>
              <a:solidFill>
                <a:schemeClr val="bg1"/>
              </a:solidFill>
            </a:rPr>
            <a:t>Application fee is $50.00</a:t>
          </a:r>
        </a:p>
      </dsp:txBody>
      <dsp:txXfrm>
        <a:off x="802745" y="2141813"/>
        <a:ext cx="7415134" cy="759821"/>
      </dsp:txXfrm>
    </dsp:sp>
    <dsp:sp modelId="{780D993B-7D71-4DDC-8772-31F14F2ABBE9}">
      <dsp:nvSpPr>
        <dsp:cNvPr id="0" name=""/>
        <dsp:cNvSpPr/>
      </dsp:nvSpPr>
      <dsp:spPr>
        <a:xfrm>
          <a:off x="0" y="3091590"/>
          <a:ext cx="8254146" cy="694694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1942A8-22C4-4C5E-B87B-A49ED9DB2724}">
      <dsp:nvSpPr>
        <dsp:cNvPr id="0" name=""/>
        <dsp:cNvSpPr/>
      </dsp:nvSpPr>
      <dsp:spPr>
        <a:xfrm>
          <a:off x="210144" y="3247897"/>
          <a:ext cx="382455" cy="382081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2C035A-6AF9-43A6-AED5-E0F82090497F}">
      <dsp:nvSpPr>
        <dsp:cNvPr id="0" name=""/>
        <dsp:cNvSpPr/>
      </dsp:nvSpPr>
      <dsp:spPr>
        <a:xfrm>
          <a:off x="802745" y="3091590"/>
          <a:ext cx="7415134" cy="7598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414" tIns="80414" rIns="80414" bIns="80414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bg1"/>
              </a:solidFill>
            </a:rPr>
            <a:t>Make check out to </a:t>
          </a:r>
          <a:r>
            <a:rPr lang="en-US" sz="1400" kern="1200" dirty="0">
              <a:solidFill>
                <a:srgbClr val="FF0000"/>
              </a:solidFill>
            </a:rPr>
            <a:t>Children’s of Alabama  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bg1"/>
              </a:solidFill>
            </a:rPr>
            <a:t>Mail in with the correct pages of the application to Medical Staff Services</a:t>
          </a:r>
        </a:p>
      </dsp:txBody>
      <dsp:txXfrm>
        <a:off x="802745" y="3091590"/>
        <a:ext cx="7415134" cy="759821"/>
      </dsp:txXfrm>
    </dsp:sp>
    <dsp:sp modelId="{929F5007-4BD4-47E5-8BB4-987D355EE976}">
      <dsp:nvSpPr>
        <dsp:cNvPr id="0" name=""/>
        <dsp:cNvSpPr/>
      </dsp:nvSpPr>
      <dsp:spPr>
        <a:xfrm>
          <a:off x="0" y="4041368"/>
          <a:ext cx="8254146" cy="694694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082002-BBB3-41C2-8107-C63B7682A4EF}">
      <dsp:nvSpPr>
        <dsp:cNvPr id="0" name=""/>
        <dsp:cNvSpPr/>
      </dsp:nvSpPr>
      <dsp:spPr>
        <a:xfrm>
          <a:off x="210144" y="4197674"/>
          <a:ext cx="382455" cy="382081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B7A424-183A-4C8E-A09C-E4C89581FBC2}">
      <dsp:nvSpPr>
        <dsp:cNvPr id="0" name=""/>
        <dsp:cNvSpPr/>
      </dsp:nvSpPr>
      <dsp:spPr>
        <a:xfrm>
          <a:off x="802745" y="4041368"/>
          <a:ext cx="7415134" cy="7598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414" tIns="80414" rIns="80414" bIns="80414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bg1"/>
              </a:solidFill>
            </a:rPr>
            <a:t>Applications will not be approved until the application and fee have been received and the Background Check has been completed</a:t>
          </a:r>
          <a:r>
            <a:rPr lang="en-US" sz="1400" kern="1200" dirty="0"/>
            <a:t>  </a:t>
          </a:r>
        </a:p>
      </dsp:txBody>
      <dsp:txXfrm>
        <a:off x="802745" y="4041368"/>
        <a:ext cx="7415134" cy="759821"/>
      </dsp:txXfrm>
    </dsp:sp>
    <dsp:sp modelId="{02DDA0E5-7422-4A07-A500-53B6B7C44451}">
      <dsp:nvSpPr>
        <dsp:cNvPr id="0" name=""/>
        <dsp:cNvSpPr/>
      </dsp:nvSpPr>
      <dsp:spPr>
        <a:xfrm>
          <a:off x="0" y="4991145"/>
          <a:ext cx="8254146" cy="694694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1961EF-A378-4C48-A248-E9AAF8A72ACB}">
      <dsp:nvSpPr>
        <dsp:cNvPr id="0" name=""/>
        <dsp:cNvSpPr/>
      </dsp:nvSpPr>
      <dsp:spPr>
        <a:xfrm>
          <a:off x="210144" y="5147451"/>
          <a:ext cx="382455" cy="382081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90CA9D-B0BF-4D72-9EB5-F5B34662F38B}">
      <dsp:nvSpPr>
        <dsp:cNvPr id="0" name=""/>
        <dsp:cNvSpPr/>
      </dsp:nvSpPr>
      <dsp:spPr>
        <a:xfrm>
          <a:off x="802745" y="4991145"/>
          <a:ext cx="7415134" cy="7598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414" tIns="80414" rIns="80414" bIns="80414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bg1"/>
              </a:solidFill>
            </a:rPr>
            <a:t>All Applicants will be required to apply for a Badge 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bg1"/>
              </a:solidFill>
            </a:rPr>
            <a:t>Directions are on the Surgery Resources Page </a:t>
          </a:r>
        </a:p>
      </dsp:txBody>
      <dsp:txXfrm>
        <a:off x="802745" y="4991145"/>
        <a:ext cx="7415134" cy="759821"/>
      </dsp:txXfrm>
    </dsp:sp>
    <dsp:sp modelId="{93BDB249-7464-4AED-A39C-51EEC1B2054C}">
      <dsp:nvSpPr>
        <dsp:cNvPr id="0" name=""/>
        <dsp:cNvSpPr/>
      </dsp:nvSpPr>
      <dsp:spPr>
        <a:xfrm>
          <a:off x="0" y="5940922"/>
          <a:ext cx="8254146" cy="69469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A243D1-0427-4B64-86EF-936CAEF8905B}">
      <dsp:nvSpPr>
        <dsp:cNvPr id="0" name=""/>
        <dsp:cNvSpPr/>
      </dsp:nvSpPr>
      <dsp:spPr>
        <a:xfrm>
          <a:off x="210350" y="6097228"/>
          <a:ext cx="382455" cy="382081"/>
        </a:xfrm>
        <a:prstGeom prst="rect">
          <a:avLst/>
        </a:prstGeom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C6B053-6311-4A3F-8C3D-22D0E72BD3A4}">
      <dsp:nvSpPr>
        <dsp:cNvPr id="0" name=""/>
        <dsp:cNvSpPr/>
      </dsp:nvSpPr>
      <dsp:spPr>
        <a:xfrm>
          <a:off x="803156" y="5940922"/>
          <a:ext cx="7375693" cy="7598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414" tIns="80414" rIns="80414" bIns="80414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bg1"/>
              </a:solidFill>
            </a:rPr>
            <a:t>Once the Applicant has been approved and all supporting documentation received, your office will be contacted by Lillie to arrange a date for the Orientation Class.  Applicants must complete this course before working in the O.R. </a:t>
          </a:r>
        </a:p>
      </dsp:txBody>
      <dsp:txXfrm>
        <a:off x="803156" y="5940922"/>
        <a:ext cx="7375693" cy="7598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7AF898-40B9-4158-AEDE-AE69B4E488D9}">
      <dsp:nvSpPr>
        <dsp:cNvPr id="0" name=""/>
        <dsp:cNvSpPr/>
      </dsp:nvSpPr>
      <dsp:spPr>
        <a:xfrm>
          <a:off x="0" y="476144"/>
          <a:ext cx="12012133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0" i="0" kern="1200" baseline="0" dirty="0"/>
            <a:t>Course Includes:</a:t>
          </a:r>
          <a:endParaRPr lang="en-US" sz="4800" kern="1200" dirty="0"/>
        </a:p>
      </dsp:txBody>
      <dsp:txXfrm>
        <a:off x="59399" y="535543"/>
        <a:ext cx="11893335" cy="1098002"/>
      </dsp:txXfrm>
    </dsp:sp>
    <dsp:sp modelId="{BF5FA0A8-728C-4625-88C7-0A65B2829561}">
      <dsp:nvSpPr>
        <dsp:cNvPr id="0" name=""/>
        <dsp:cNvSpPr/>
      </dsp:nvSpPr>
      <dsp:spPr>
        <a:xfrm>
          <a:off x="0" y="1692944"/>
          <a:ext cx="12012133" cy="24891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385" tIns="45720" rIns="256032" bIns="4572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600" kern="1200" dirty="0"/>
            <a:t>Education on working in the Operating Room</a:t>
          </a:r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600" b="0" i="0" kern="1200" baseline="0" dirty="0"/>
            <a:t>Tour of the O</a:t>
          </a:r>
          <a:r>
            <a:rPr lang="en-US" sz="3600" kern="1200" dirty="0"/>
            <a:t>.R.</a:t>
          </a:r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600" b="0" i="0" kern="1200" baseline="0" dirty="0"/>
            <a:t>Validation of competencies taught in class</a:t>
          </a:r>
          <a:endParaRPr lang="en-US" sz="3600" kern="1200" dirty="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600" b="0" i="0" kern="1200" baseline="0" dirty="0"/>
            <a:t>Review of O</a:t>
          </a:r>
          <a:r>
            <a:rPr lang="en-US" sz="3600" kern="1200" dirty="0"/>
            <a:t>.R. Pertinent Policies</a:t>
          </a:r>
        </a:p>
      </dsp:txBody>
      <dsp:txXfrm>
        <a:off x="0" y="1692944"/>
        <a:ext cx="12012133" cy="24891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50AD2F-D3D4-4BC3-B03A-C77129E8B530}">
      <dsp:nvSpPr>
        <dsp:cNvPr id="0" name=""/>
        <dsp:cNvSpPr/>
      </dsp:nvSpPr>
      <dsp:spPr>
        <a:xfrm>
          <a:off x="0" y="3062"/>
          <a:ext cx="6659227" cy="13951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82D416-48D7-4804-B3AF-6BD551DB2BE3}">
      <dsp:nvSpPr>
        <dsp:cNvPr id="0" name=""/>
        <dsp:cNvSpPr/>
      </dsp:nvSpPr>
      <dsp:spPr>
        <a:xfrm>
          <a:off x="422043" y="316979"/>
          <a:ext cx="768101" cy="76735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A1F403-A07E-4954-A88F-D3B084F33881}">
      <dsp:nvSpPr>
        <dsp:cNvPr id="0" name=""/>
        <dsp:cNvSpPr/>
      </dsp:nvSpPr>
      <dsp:spPr>
        <a:xfrm>
          <a:off x="1612188" y="3062"/>
          <a:ext cx="4854531" cy="13965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801" tIns="147801" rIns="147801" bIns="14780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If scrubbed in- No nail polish, no rings, watches or bracelets </a:t>
          </a:r>
        </a:p>
      </dsp:txBody>
      <dsp:txXfrm>
        <a:off x="1612188" y="3062"/>
        <a:ext cx="4854531" cy="1396548"/>
      </dsp:txXfrm>
    </dsp:sp>
    <dsp:sp modelId="{9ED48D2D-0DA2-4B38-B572-94F1E370B6A8}">
      <dsp:nvSpPr>
        <dsp:cNvPr id="0" name=""/>
        <dsp:cNvSpPr/>
      </dsp:nvSpPr>
      <dsp:spPr>
        <a:xfrm>
          <a:off x="0" y="1686082"/>
          <a:ext cx="6659227" cy="139518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F50990-FF88-465B-B42E-EA583920B3CC}">
      <dsp:nvSpPr>
        <dsp:cNvPr id="0" name=""/>
        <dsp:cNvSpPr/>
      </dsp:nvSpPr>
      <dsp:spPr>
        <a:xfrm>
          <a:off x="422043" y="1999998"/>
          <a:ext cx="768101" cy="76735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DCA5BA-A0D7-4C24-821B-874F8A767624}">
      <dsp:nvSpPr>
        <dsp:cNvPr id="0" name=""/>
        <dsp:cNvSpPr/>
      </dsp:nvSpPr>
      <dsp:spPr>
        <a:xfrm>
          <a:off x="1612188" y="1686082"/>
          <a:ext cx="4854531" cy="13965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801" tIns="147801" rIns="147801" bIns="14780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If scrubbed in, eye protection and mask is required</a:t>
          </a:r>
        </a:p>
      </dsp:txBody>
      <dsp:txXfrm>
        <a:off x="1612188" y="1686082"/>
        <a:ext cx="4854531" cy="1396548"/>
      </dsp:txXfrm>
    </dsp:sp>
    <dsp:sp modelId="{23A8F996-D106-49E6-AA3B-545E457DA2F6}">
      <dsp:nvSpPr>
        <dsp:cNvPr id="0" name=""/>
        <dsp:cNvSpPr/>
      </dsp:nvSpPr>
      <dsp:spPr>
        <a:xfrm>
          <a:off x="0" y="3369102"/>
          <a:ext cx="6659227" cy="139518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37B18D-1895-4187-8DC6-B010BAB9C5F9}">
      <dsp:nvSpPr>
        <dsp:cNvPr id="0" name=""/>
        <dsp:cNvSpPr/>
      </dsp:nvSpPr>
      <dsp:spPr>
        <a:xfrm>
          <a:off x="422455" y="3683018"/>
          <a:ext cx="768101" cy="76735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D9E0A4-47D0-4844-BEA3-B5FE5306E843}">
      <dsp:nvSpPr>
        <dsp:cNvPr id="0" name=""/>
        <dsp:cNvSpPr/>
      </dsp:nvSpPr>
      <dsp:spPr>
        <a:xfrm>
          <a:off x="1613013" y="3369102"/>
          <a:ext cx="4854531" cy="13965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801" tIns="147801" rIns="147801" bIns="14780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No outside coats, no fleece, no 100% cotton, no knit/woven, no sweatshirts, no puffer or heated coats</a:t>
          </a:r>
        </a:p>
      </dsp:txBody>
      <dsp:txXfrm>
        <a:off x="1613013" y="3369102"/>
        <a:ext cx="4854531" cy="139654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B57A50-8A6C-470A-96D0-D8DA4A131629}">
      <dsp:nvSpPr>
        <dsp:cNvPr id="0" name=""/>
        <dsp:cNvSpPr/>
      </dsp:nvSpPr>
      <dsp:spPr>
        <a:xfrm>
          <a:off x="756483" y="853133"/>
          <a:ext cx="902773" cy="90277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48F673-A7FC-46B5-94DA-53CD916A7C3D}">
      <dsp:nvSpPr>
        <dsp:cNvPr id="0" name=""/>
        <dsp:cNvSpPr/>
      </dsp:nvSpPr>
      <dsp:spPr>
        <a:xfrm>
          <a:off x="14373" y="1956228"/>
          <a:ext cx="2579353" cy="877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b="1" kern="1200" dirty="0"/>
            <a:t>All information will be due by May 31, 2026</a:t>
          </a:r>
          <a:r>
            <a:rPr lang="en-US" sz="1400" kern="1200" dirty="0"/>
            <a:t>  </a:t>
          </a:r>
        </a:p>
      </dsp:txBody>
      <dsp:txXfrm>
        <a:off x="14373" y="1956228"/>
        <a:ext cx="2579353" cy="877078"/>
      </dsp:txXfrm>
    </dsp:sp>
    <dsp:sp modelId="{8C9C4B28-E6C8-4024-AFEA-36CD67D17A30}">
      <dsp:nvSpPr>
        <dsp:cNvPr id="0" name=""/>
        <dsp:cNvSpPr/>
      </dsp:nvSpPr>
      <dsp:spPr>
        <a:xfrm>
          <a:off x="5835" y="3407817"/>
          <a:ext cx="2579353" cy="482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2B3072-7694-4E5E-8222-F7E1C354878E}">
      <dsp:nvSpPr>
        <dsp:cNvPr id="0" name=""/>
        <dsp:cNvSpPr/>
      </dsp:nvSpPr>
      <dsp:spPr>
        <a:xfrm>
          <a:off x="3743836" y="827585"/>
          <a:ext cx="902773" cy="90277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78355C-4FBC-40B0-BADD-842CBB3EC632}">
      <dsp:nvSpPr>
        <dsp:cNvPr id="0" name=""/>
        <dsp:cNvSpPr/>
      </dsp:nvSpPr>
      <dsp:spPr>
        <a:xfrm>
          <a:off x="2985402" y="1887219"/>
          <a:ext cx="2579353" cy="877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If requirements are not met by due date, applicant will be required to reapply, including the $50.00 fee. </a:t>
          </a:r>
        </a:p>
      </dsp:txBody>
      <dsp:txXfrm>
        <a:off x="2985402" y="1887219"/>
        <a:ext cx="2579353" cy="877078"/>
      </dsp:txXfrm>
    </dsp:sp>
    <dsp:sp modelId="{F7236DB7-AEB2-488D-837E-9555C900582F}">
      <dsp:nvSpPr>
        <dsp:cNvPr id="0" name=""/>
        <dsp:cNvSpPr/>
      </dsp:nvSpPr>
      <dsp:spPr>
        <a:xfrm>
          <a:off x="3036576" y="3407817"/>
          <a:ext cx="2579353" cy="482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D2F1DB-AB69-436A-99A2-6872941EAF9F}">
      <dsp:nvSpPr>
        <dsp:cNvPr id="0" name=""/>
        <dsp:cNvSpPr/>
      </dsp:nvSpPr>
      <dsp:spPr>
        <a:xfrm>
          <a:off x="9211398" y="759344"/>
          <a:ext cx="902773" cy="90277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116D92-47CE-428D-BA65-E097B331B6B3}">
      <dsp:nvSpPr>
        <dsp:cNvPr id="0" name=""/>
        <dsp:cNvSpPr/>
      </dsp:nvSpPr>
      <dsp:spPr>
        <a:xfrm>
          <a:off x="8682368" y="1923425"/>
          <a:ext cx="2579353" cy="877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Submit  all renewal items to  </a:t>
          </a:r>
          <a:r>
            <a:rPr lang="en-US" sz="1400" kern="1200" dirty="0">
              <a:hlinkClick xmlns:r="http://schemas.openxmlformats.org/officeDocument/2006/relationships" r:id="rId7"/>
            </a:rPr>
            <a:t>Lillie.Busby@childrensal.org</a:t>
          </a:r>
          <a:r>
            <a:rPr lang="en-US" sz="1400" kern="1200" dirty="0"/>
            <a:t>	</a:t>
          </a:r>
        </a:p>
      </dsp:txBody>
      <dsp:txXfrm>
        <a:off x="8682368" y="1923425"/>
        <a:ext cx="2579353" cy="877078"/>
      </dsp:txXfrm>
    </dsp:sp>
    <dsp:sp modelId="{3CFFD8E3-6BD2-48BB-A4E0-CF617191E017}">
      <dsp:nvSpPr>
        <dsp:cNvPr id="0" name=""/>
        <dsp:cNvSpPr/>
      </dsp:nvSpPr>
      <dsp:spPr>
        <a:xfrm>
          <a:off x="6067317" y="3407817"/>
          <a:ext cx="2579353" cy="482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A650ED-339E-4B5E-A5B3-5B963658ABDF}">
      <dsp:nvSpPr>
        <dsp:cNvPr id="0" name=""/>
        <dsp:cNvSpPr/>
      </dsp:nvSpPr>
      <dsp:spPr>
        <a:xfrm>
          <a:off x="6801134" y="855050"/>
          <a:ext cx="902773" cy="902773"/>
        </a:xfrm>
        <a:prstGeom prst="rect">
          <a:avLst/>
        </a:prstGeom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2F1D89-98BD-4134-93BD-9F37BB2005A2}">
      <dsp:nvSpPr>
        <dsp:cNvPr id="0" name=""/>
        <dsp:cNvSpPr/>
      </dsp:nvSpPr>
      <dsp:spPr>
        <a:xfrm>
          <a:off x="6068348" y="1863586"/>
          <a:ext cx="2579353" cy="877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Items Required:</a:t>
          </a:r>
        </a:p>
      </dsp:txBody>
      <dsp:txXfrm>
        <a:off x="6068348" y="1863586"/>
        <a:ext cx="2579353" cy="877078"/>
      </dsp:txXfrm>
    </dsp:sp>
    <dsp:sp modelId="{6AD75512-478D-413D-89AB-A96B1B40CE5E}">
      <dsp:nvSpPr>
        <dsp:cNvPr id="0" name=""/>
        <dsp:cNvSpPr/>
      </dsp:nvSpPr>
      <dsp:spPr>
        <a:xfrm>
          <a:off x="6092904" y="2230144"/>
          <a:ext cx="2722920" cy="31364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en-US" sz="1600" b="1" kern="1200" dirty="0"/>
            <a:t>* </a:t>
          </a:r>
          <a:r>
            <a:rPr lang="en-US" sz="1600" b="1" kern="1200" dirty="0">
              <a:solidFill>
                <a:srgbClr val="FF0000"/>
              </a:solidFill>
            </a:rPr>
            <a:t>Valid BLS (CPR) card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600" b="1" kern="1200" dirty="0"/>
            <a:t>* </a:t>
          </a:r>
          <a:r>
            <a:rPr lang="en-US" sz="1600" b="1" kern="1200" dirty="0">
              <a:solidFill>
                <a:srgbClr val="FF0000"/>
              </a:solidFill>
            </a:rPr>
            <a:t>Record of Flu Vaccine      </a:t>
          </a:r>
          <a:r>
            <a:rPr lang="en-US" sz="1400" b="1" kern="1200" dirty="0"/>
            <a:t>given within 12 months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Arial" panose="020B0604020202020204" pitchFamily="34" charset="0"/>
            <a:buNone/>
          </a:pPr>
          <a:r>
            <a:rPr lang="en-US" sz="1600" b="1" kern="1200" dirty="0"/>
            <a:t>* </a:t>
          </a:r>
          <a:r>
            <a:rPr lang="en-US" sz="1400" b="1" kern="1200" dirty="0">
              <a:solidFill>
                <a:srgbClr val="FF0000"/>
              </a:solidFill>
            </a:rPr>
            <a:t>Proof of Liability Insurance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Arial" panose="020B0604020202020204" pitchFamily="34" charset="0"/>
            <a:buNone/>
          </a:pPr>
          <a:r>
            <a:rPr lang="en-US" sz="1600" b="1" kern="1200" dirty="0"/>
            <a:t> </a:t>
          </a:r>
          <a:r>
            <a:rPr lang="en-US" sz="1400" b="1" kern="1200" dirty="0"/>
            <a:t>with Assistants names listed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Arial" panose="020B0604020202020204" pitchFamily="34" charset="0"/>
            <a:buNone/>
          </a:pPr>
          <a:endParaRPr lang="en-US" sz="1400" b="1" kern="1200" dirty="0"/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Arial" panose="020B0604020202020204" pitchFamily="34" charset="0"/>
            <a:buNone/>
          </a:pPr>
          <a:r>
            <a:rPr lang="en-US" sz="1600" b="1" kern="1200" dirty="0"/>
            <a:t>* </a:t>
          </a:r>
          <a:r>
            <a:rPr lang="en-US" sz="1600" b="1" kern="1200" dirty="0">
              <a:solidFill>
                <a:srgbClr val="FF0000"/>
              </a:solidFill>
            </a:rPr>
            <a:t>Current Evaluation 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Arial" panose="020B0604020202020204" pitchFamily="34" charset="0"/>
            <a:buNone/>
          </a:pPr>
          <a:r>
            <a:rPr lang="en-US" sz="1400" b="1" kern="1200" dirty="0"/>
            <a:t>from Dentist form on Resource page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Arial" panose="020B0604020202020204" pitchFamily="34" charset="0"/>
            <a:buNone/>
          </a:pPr>
          <a:endParaRPr lang="en-US" sz="1400" b="1" kern="1200" dirty="0"/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600" b="1" kern="1200" dirty="0"/>
            <a:t>* </a:t>
          </a:r>
          <a:r>
            <a:rPr lang="en-US" sz="1600" b="1" kern="1200" dirty="0">
              <a:solidFill>
                <a:srgbClr val="FF0000"/>
              </a:solidFill>
            </a:rPr>
            <a:t>Annual TB Mask Fit Test</a:t>
          </a:r>
          <a:r>
            <a:rPr lang="en-US" sz="1600" b="1" kern="1200" dirty="0"/>
            <a:t> </a:t>
          </a:r>
          <a:r>
            <a:rPr lang="en-US" sz="1400" b="1" kern="1200" dirty="0"/>
            <a:t>To be done in the O.R.</a:t>
          </a:r>
        </a:p>
      </dsp:txBody>
      <dsp:txXfrm>
        <a:off x="6092904" y="2230144"/>
        <a:ext cx="2722920" cy="313648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E07DA8-1B4E-4E7C-9375-12BE57A871FC}">
      <dsp:nvSpPr>
        <dsp:cNvPr id="0" name=""/>
        <dsp:cNvSpPr/>
      </dsp:nvSpPr>
      <dsp:spPr>
        <a:xfrm>
          <a:off x="-242210" y="376184"/>
          <a:ext cx="7707179" cy="189082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310334-DDCC-42CE-859B-8B9609C6EA00}">
      <dsp:nvSpPr>
        <dsp:cNvPr id="0" name=""/>
        <dsp:cNvSpPr/>
      </dsp:nvSpPr>
      <dsp:spPr>
        <a:xfrm>
          <a:off x="329762" y="801619"/>
          <a:ext cx="1041985" cy="103995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341876-EB39-487D-8C7A-9813E153D1EB}">
      <dsp:nvSpPr>
        <dsp:cNvPr id="0" name=""/>
        <dsp:cNvSpPr/>
      </dsp:nvSpPr>
      <dsp:spPr>
        <a:xfrm>
          <a:off x="1182822" y="294567"/>
          <a:ext cx="6639083" cy="21373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6202" tIns="226202" rIns="226202" bIns="22620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u="sng" kern="1200" dirty="0"/>
            <a:t>Save images immediately after taking x- rays </a:t>
          </a:r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/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This means before moving the computer on wheels. If for some reason they have not been saved, there is no way to retrieve them.</a:t>
          </a:r>
        </a:p>
      </dsp:txBody>
      <dsp:txXfrm>
        <a:off x="1182822" y="294567"/>
        <a:ext cx="6639083" cy="2137343"/>
      </dsp:txXfrm>
    </dsp:sp>
    <dsp:sp modelId="{515FABC8-E4BB-4989-A12F-98E365104821}">
      <dsp:nvSpPr>
        <dsp:cNvPr id="0" name=""/>
        <dsp:cNvSpPr/>
      </dsp:nvSpPr>
      <dsp:spPr>
        <a:xfrm>
          <a:off x="-242210" y="3366176"/>
          <a:ext cx="7707179" cy="17054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5FA331-DB8C-427C-BA0C-E719EBE2BE28}">
      <dsp:nvSpPr>
        <dsp:cNvPr id="0" name=""/>
        <dsp:cNvSpPr/>
      </dsp:nvSpPr>
      <dsp:spPr>
        <a:xfrm>
          <a:off x="329762" y="3730250"/>
          <a:ext cx="1041985" cy="103995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5C3D16-B56C-4BEE-A7D6-47B85021CCD2}">
      <dsp:nvSpPr>
        <dsp:cNvPr id="0" name=""/>
        <dsp:cNvSpPr/>
      </dsp:nvSpPr>
      <dsp:spPr>
        <a:xfrm>
          <a:off x="1434747" y="2919738"/>
          <a:ext cx="5572518" cy="23980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6202" tIns="226202" rIns="226202" bIns="226202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If you need assistance with the Dicom Server &amp;/or obtaining your imagines contact the IT Help Desk  </a:t>
          </a:r>
          <a:r>
            <a:rPr lang="en-US" sz="2400" kern="1200" dirty="0">
              <a:solidFill>
                <a:srgbClr val="FFFF00"/>
              </a:solidFill>
              <a:hlinkClick xmlns:r="http://schemas.openxmlformats.org/officeDocument/2006/relationships"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COAHelp@childrensal.org</a:t>
          </a:r>
          <a:r>
            <a:rPr lang="en-US" sz="2400" kern="1200" dirty="0">
              <a:solidFill>
                <a:srgbClr val="FFFF00"/>
              </a:solidFill>
            </a:rPr>
            <a:t> </a:t>
          </a:r>
        </a:p>
      </dsp:txBody>
      <dsp:txXfrm>
        <a:off x="1434747" y="2919738"/>
        <a:ext cx="5572518" cy="239801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7135C8-F3AC-4D25-A8CE-2237845A235B}">
      <dsp:nvSpPr>
        <dsp:cNvPr id="0" name=""/>
        <dsp:cNvSpPr/>
      </dsp:nvSpPr>
      <dsp:spPr>
        <a:xfrm>
          <a:off x="0" y="192663"/>
          <a:ext cx="7892753" cy="162211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5B51EE-698E-4D90-95D2-3EF884F1ABBC}">
      <dsp:nvSpPr>
        <dsp:cNvPr id="0" name=""/>
        <dsp:cNvSpPr/>
      </dsp:nvSpPr>
      <dsp:spPr>
        <a:xfrm>
          <a:off x="490690" y="557639"/>
          <a:ext cx="892163" cy="89216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67E301-885C-4711-B785-58E012D9A17C}">
      <dsp:nvSpPr>
        <dsp:cNvPr id="0" name=""/>
        <dsp:cNvSpPr/>
      </dsp:nvSpPr>
      <dsp:spPr>
        <a:xfrm>
          <a:off x="1826843" y="20332"/>
          <a:ext cx="5822985" cy="19769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228" tIns="209228" rIns="209228" bIns="209228" numCol="1" spcCol="1270" anchor="ctr" anchorCtr="0">
          <a:noAutofit/>
        </a:bodyPr>
        <a:lstStyle/>
        <a:p>
          <a:pPr marL="0" lvl="0" indent="0" algn="l" defTabSz="11557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Due to this, please be careful when scheduling cases</a:t>
          </a:r>
          <a:r>
            <a:rPr lang="en-US" sz="2200" kern="1200" dirty="0"/>
            <a:t>.</a:t>
          </a:r>
        </a:p>
      </dsp:txBody>
      <dsp:txXfrm>
        <a:off x="1826843" y="20332"/>
        <a:ext cx="5822985" cy="1976954"/>
      </dsp:txXfrm>
    </dsp:sp>
    <dsp:sp modelId="{4D873597-6C01-40E1-B1DE-1BCA3A5BEFBA}">
      <dsp:nvSpPr>
        <dsp:cNvPr id="0" name=""/>
        <dsp:cNvSpPr/>
      </dsp:nvSpPr>
      <dsp:spPr>
        <a:xfrm>
          <a:off x="0" y="2521076"/>
          <a:ext cx="7892753" cy="162211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1CF61E-7415-4031-A15F-14EC76ECED04}">
      <dsp:nvSpPr>
        <dsp:cNvPr id="0" name=""/>
        <dsp:cNvSpPr/>
      </dsp:nvSpPr>
      <dsp:spPr>
        <a:xfrm>
          <a:off x="490690" y="2886052"/>
          <a:ext cx="892163" cy="89216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5A0F6A-6013-4F13-894E-D347C0C74749}">
      <dsp:nvSpPr>
        <dsp:cNvPr id="0" name=""/>
        <dsp:cNvSpPr/>
      </dsp:nvSpPr>
      <dsp:spPr>
        <a:xfrm>
          <a:off x="1839829" y="2357048"/>
          <a:ext cx="5822985" cy="19769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228" tIns="209228" rIns="209228" bIns="209228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Example: </a:t>
          </a:r>
          <a:r>
            <a:rPr lang="en-US" sz="2000" kern="1200" dirty="0"/>
            <a:t>If a patient has their H&amp;P done on </a:t>
          </a:r>
          <a:r>
            <a:rPr lang="en-US" sz="2000" b="1" kern="1200" dirty="0"/>
            <a:t>the</a:t>
          </a:r>
          <a:r>
            <a:rPr lang="en-US" sz="2000" kern="1200" dirty="0"/>
            <a:t> first day of October and their procedure is November 1</a:t>
          </a:r>
          <a:r>
            <a:rPr lang="en-US" sz="2000" kern="1200" baseline="30000" dirty="0"/>
            <a:t>st</a:t>
          </a:r>
          <a:r>
            <a:rPr lang="en-US" sz="2000" kern="1200" dirty="0"/>
            <a:t>, their H&amp;P will be past 30 days.  If they come to the O.R. on November 1</a:t>
          </a:r>
          <a:r>
            <a:rPr lang="en-US" sz="2000" kern="1200" baseline="30000" dirty="0"/>
            <a:t>st</a:t>
          </a:r>
          <a:r>
            <a:rPr lang="en-US" sz="2000" kern="1200" dirty="0"/>
            <a:t> their case will be cancelled. </a:t>
          </a:r>
        </a:p>
      </dsp:txBody>
      <dsp:txXfrm>
        <a:off x="1839829" y="2357048"/>
        <a:ext cx="5822985" cy="19769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D82B-1878-4795-985C-B99D87C84CBB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7030-8F79-42C7-92A4-BEDF1517D7CD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771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D82B-1878-4795-985C-B99D87C84CBB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7030-8F79-42C7-92A4-BEDF1517D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017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D82B-1878-4795-985C-B99D87C84CBB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7030-8F79-42C7-92A4-BEDF1517D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420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D82B-1878-4795-985C-B99D87C84CBB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7030-8F79-42C7-92A4-BEDF1517D7C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18407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D82B-1878-4795-985C-B99D87C84CBB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7030-8F79-42C7-92A4-BEDF1517D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3481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D82B-1878-4795-985C-B99D87C84CBB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7030-8F79-42C7-92A4-BEDF1517D7C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54044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D82B-1878-4795-985C-B99D87C84CBB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7030-8F79-42C7-92A4-BEDF1517D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2947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D82B-1878-4795-985C-B99D87C84CBB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7030-8F79-42C7-92A4-BEDF1517D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1997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D82B-1878-4795-985C-B99D87C84CBB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7030-8F79-42C7-92A4-BEDF1517D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042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D82B-1878-4795-985C-B99D87C84CBB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7030-8F79-42C7-92A4-BEDF1517D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914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D82B-1878-4795-985C-B99D87C84CBB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7030-8F79-42C7-92A4-BEDF1517D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26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D82B-1878-4795-985C-B99D87C84CBB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7030-8F79-42C7-92A4-BEDF1517D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912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D82B-1878-4795-985C-B99D87C84CBB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7030-8F79-42C7-92A4-BEDF1517D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330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D82B-1878-4795-985C-B99D87C84CBB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7030-8F79-42C7-92A4-BEDF1517D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866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D82B-1878-4795-985C-B99D87C84CBB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7030-8F79-42C7-92A4-BEDF1517D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688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D82B-1878-4795-985C-B99D87C84CBB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7030-8F79-42C7-92A4-BEDF1517D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997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D82B-1878-4795-985C-B99D87C84CBB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7030-8F79-42C7-92A4-BEDF1517D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38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6C7D82B-1878-4795-985C-B99D87C84CBB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B267030-8F79-42C7-92A4-BEDF1517D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1883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Lillie.Busby@childrensal.org" TargetMode="External"/><Relationship Id="rId2" Type="http://schemas.openxmlformats.org/officeDocument/2006/relationships/hyperlink" Target="mailto:Michelle.Tucker@childrensal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62362DE-7747-4D8B-99FA-8E36F0B15F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913CF9-5A13-1C71-3CF4-2FDACE2DFF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5683" y="628617"/>
            <a:ext cx="6578929" cy="280038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Dental process at coa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B85911-A820-80D4-7D42-3B0F56537E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26845" y="3843868"/>
            <a:ext cx="5233180" cy="156474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Christine Evans, RN</a:t>
            </a:r>
          </a:p>
          <a:p>
            <a:pPr>
              <a:lnSpc>
                <a:spcPct val="90000"/>
              </a:lnSpc>
            </a:pPr>
            <a:r>
              <a:rPr lang="en-US" dirty="0"/>
              <a:t>Continuous Quality Improvement Coordinator</a:t>
            </a:r>
          </a:p>
          <a:p>
            <a:pPr>
              <a:lnSpc>
                <a:spcPct val="90000"/>
              </a:lnSpc>
            </a:pPr>
            <a:r>
              <a:rPr lang="en-US" dirty="0"/>
              <a:t>Surgical Services</a:t>
            </a:r>
          </a:p>
        </p:txBody>
      </p:sp>
      <p:pic>
        <p:nvPicPr>
          <p:cNvPr id="7" name="Graphic 6" descr="Tooth">
            <a:extLst>
              <a:ext uri="{FF2B5EF4-FFF2-40B4-BE49-F238E27FC236}">
                <a16:creationId xmlns:a16="http://schemas.microsoft.com/office/drawing/2014/main" id="{23A506A4-2492-665B-78C2-06AC11DA1F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6633" y="1264416"/>
            <a:ext cx="4004489" cy="4004489"/>
          </a:xfrm>
          <a:prstGeom prst="rect">
            <a:avLst/>
          </a:prstGeom>
          <a:ln w="15875">
            <a:solidFill>
              <a:srgbClr val="FFFFFF">
                <a:alpha val="40000"/>
              </a:srgbClr>
            </a:solidFill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25123E6E-F713-4254-A6BF-358CC8EC6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F690FE0-5412-4598-8AD6-769BB36E2C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4850BB6-6709-408E-BEFD-24DC5E3C29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A03B410-983E-40D8-A4EA-2BB747CB0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2B92421-6A58-4A51-AB7D-B97EA85E30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D092B0B-C6FB-4CDC-ABE8-5C817CAC69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47840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762362DE-7747-4D8B-99FA-8E36F0B15F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4720A2A-2093-B049-FD5C-616E95B00C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31114" y="1466491"/>
            <a:ext cx="7463120" cy="4114800"/>
          </a:xfrm>
        </p:spPr>
        <p:txBody>
          <a:bodyPr>
            <a:normAutofit fontScale="90000"/>
          </a:bodyPr>
          <a:lstStyle/>
          <a:p>
            <a:pPr algn="ctr">
              <a:lnSpc>
                <a:spcPct val="90000"/>
              </a:lnSpc>
            </a:pPr>
            <a:r>
              <a:rPr lang="en-US" sz="2400" b="1" dirty="0"/>
              <a:t>IF YOU USE </a:t>
            </a:r>
            <a:r>
              <a:rPr lang="en-US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AMALGAM</a:t>
            </a:r>
            <a:r>
              <a:rPr lang="en-US" sz="2400" b="1" dirty="0"/>
              <a:t>, YOU MUST REQUEST AN  HANDHELD AMALGAM CAPTURE KIT. </a:t>
            </a:r>
            <a:br>
              <a:rPr lang="en-US" sz="2400" b="1" dirty="0"/>
            </a:br>
            <a:r>
              <a:rPr lang="en-US" sz="2000" b="1" dirty="0"/>
              <a:t>YOU MUST USE THIS PER THE FDA</a:t>
            </a:r>
            <a:br>
              <a:rPr lang="en-US" sz="2400" b="1" dirty="0"/>
            </a:br>
            <a:br>
              <a:rPr lang="en-US" sz="2100" b="1" dirty="0"/>
            </a:br>
            <a:br>
              <a:rPr lang="en-US" sz="2100" b="1" dirty="0"/>
            </a:br>
            <a:r>
              <a:rPr lang="en-US" sz="2300" b="1" u="sng" dirty="0"/>
              <a:t>DISPOSE OF THE TIP IN THE AMALGAM WASTE CONTAINER </a:t>
            </a:r>
            <a:br>
              <a:rPr lang="en-US" sz="2400" b="1" u="sng" dirty="0"/>
            </a:br>
            <a:br>
              <a:rPr lang="en-US" sz="2400" b="1" dirty="0"/>
            </a:br>
            <a:r>
              <a:rPr lang="en-US" sz="2400" b="1" dirty="0"/>
              <a:t>LOWDER: DECONTAMINATION ROOM </a:t>
            </a:r>
            <a:br>
              <a:rPr lang="en-US" sz="2400" b="1" dirty="0"/>
            </a:br>
            <a:r>
              <a:rPr lang="en-US" sz="2400" b="1" dirty="0"/>
              <a:t>OR </a:t>
            </a:r>
            <a:br>
              <a:rPr lang="en-US" sz="2400" b="1" dirty="0"/>
            </a:br>
            <a:r>
              <a:rPr lang="en-US" sz="2400" b="1" dirty="0"/>
              <a:t>BR: DECONTAMINATION ROOM </a:t>
            </a:r>
            <a:br>
              <a:rPr lang="en-US" sz="2100" b="1" dirty="0"/>
            </a:br>
            <a:br>
              <a:rPr lang="en-US" sz="2100" b="1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endParaRPr lang="en-US" sz="12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E3FA124-DC96-111D-3A24-249D00B3F7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53365" y="5253568"/>
            <a:ext cx="5923593" cy="1295400"/>
          </a:xfrm>
        </p:spPr>
        <p:txBody>
          <a:bodyPr>
            <a:normAutofit lnSpcReduction="10000"/>
          </a:bodyPr>
          <a:lstStyle/>
          <a:p>
            <a:r>
              <a:rPr lang="en-US" sz="4000" b="1" dirty="0"/>
              <a:t>DENTAL SUPPLY UPDATE	</a:t>
            </a:r>
          </a:p>
          <a:p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5123E6E-F713-4254-A6BF-358CC8EC6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F690FE0-5412-4598-8AD6-769BB36E2C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B4850BB6-6709-408E-BEFD-24DC5E3C29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4A03B410-983E-40D8-A4EA-2BB747CB0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2B92421-6A58-4A51-AB7D-B97EA85E30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9D092B0B-C6FB-4CDC-ABE8-5C817CAC69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FB851C5A-2882-A059-57A7-8135C0DAAE75}"/>
              </a:ext>
            </a:extLst>
          </p:cNvPr>
          <p:cNvSpPr txBox="1"/>
          <p:nvPr/>
        </p:nvSpPr>
        <p:spPr>
          <a:xfrm>
            <a:off x="4910584" y="333136"/>
            <a:ext cx="61402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NEW PROCESSES</a:t>
            </a:r>
          </a:p>
        </p:txBody>
      </p:sp>
      <p:pic>
        <p:nvPicPr>
          <p:cNvPr id="3" name="Picture 2" descr="A hand in blue gloves holding a white tube&#10;&#10;AI-generated content may be incorrect.">
            <a:extLst>
              <a:ext uri="{FF2B5EF4-FFF2-40B4-BE49-F238E27FC236}">
                <a16:creationId xmlns:a16="http://schemas.microsoft.com/office/drawing/2014/main" id="{3EDF284F-1879-B50D-EA65-E23F54D9C7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975" y="1348923"/>
            <a:ext cx="3966138" cy="1841421"/>
          </a:xfrm>
          <a:prstGeom prst="rect">
            <a:avLst/>
          </a:prstGeom>
        </p:spPr>
      </p:pic>
      <p:pic>
        <p:nvPicPr>
          <p:cNvPr id="8" name="Picture 7" descr="A white box with purple labels&#10;&#10;AI-generated content may be incorrect.">
            <a:extLst>
              <a:ext uri="{FF2B5EF4-FFF2-40B4-BE49-F238E27FC236}">
                <a16:creationId xmlns:a16="http://schemas.microsoft.com/office/drawing/2014/main" id="{CCBB7876-FD00-8F7A-1C32-747AB086A0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975" y="3510731"/>
            <a:ext cx="3966138" cy="1991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07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762362DE-7747-4D8B-99FA-8E36F0B15F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4720A2A-2093-B049-FD5C-616E95B00C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31114" y="1466491"/>
            <a:ext cx="7463120" cy="4114800"/>
          </a:xfrm>
        </p:spPr>
        <p:txBody>
          <a:bodyPr>
            <a:normAutofit fontScale="90000"/>
          </a:bodyPr>
          <a:lstStyle/>
          <a:p>
            <a:pPr algn="ctr">
              <a:lnSpc>
                <a:spcPct val="90000"/>
              </a:lnSpc>
            </a:pPr>
            <a:r>
              <a:rPr lang="en-US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IF YOU HAVE LEFT OVER AMALGAM, OR EXTRACT A TOOTH WITH AN AMALGAM FILLING YOU MUST DISPOSE OF IT IN OUR DESIGNATED CONTAINER</a:t>
            </a:r>
            <a:br>
              <a:rPr lang="en-US" sz="2400" b="1" dirty="0"/>
            </a:br>
            <a:br>
              <a:rPr lang="en-US" sz="2100" b="1" dirty="0"/>
            </a:br>
            <a:br>
              <a:rPr lang="en-US" sz="2100" b="1" dirty="0"/>
            </a:br>
            <a:r>
              <a:rPr lang="en-US" sz="2300" b="1" u="sng" dirty="0"/>
              <a:t>DISPOSE OF THE TOOTH OR EXTRA AMALGAM IN THE AMALGAM WASTE CONTAINER </a:t>
            </a:r>
            <a:br>
              <a:rPr lang="en-US" sz="2400" b="1" u="sng" dirty="0"/>
            </a:br>
            <a:br>
              <a:rPr lang="en-US" sz="2400" b="1" dirty="0"/>
            </a:br>
            <a:r>
              <a:rPr lang="en-US" sz="2400" b="1" dirty="0"/>
              <a:t>LOWDER: DECONTAMINATION ROOM </a:t>
            </a:r>
            <a:br>
              <a:rPr lang="en-US" sz="2400" b="1" dirty="0"/>
            </a:br>
            <a:r>
              <a:rPr lang="en-US" sz="2400" b="1" dirty="0"/>
              <a:t>OR </a:t>
            </a:r>
            <a:br>
              <a:rPr lang="en-US" sz="2400" b="1" dirty="0"/>
            </a:br>
            <a:r>
              <a:rPr lang="en-US" sz="2400" b="1" dirty="0"/>
              <a:t>BR: DECONTAMINATION ROOM </a:t>
            </a:r>
            <a:br>
              <a:rPr lang="en-US" sz="2100" b="1" dirty="0"/>
            </a:br>
            <a:br>
              <a:rPr lang="en-US" sz="2100" b="1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endParaRPr lang="en-US" sz="12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E3FA124-DC96-111D-3A24-249D00B3F7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53365" y="5253568"/>
            <a:ext cx="5923593" cy="1295400"/>
          </a:xfrm>
        </p:spPr>
        <p:txBody>
          <a:bodyPr>
            <a:normAutofit lnSpcReduction="10000"/>
          </a:bodyPr>
          <a:lstStyle/>
          <a:p>
            <a:r>
              <a:rPr lang="en-US" sz="4000" b="1" dirty="0"/>
              <a:t>DENTAL SUPPLY UPDATE	</a:t>
            </a:r>
          </a:p>
          <a:p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5123E6E-F713-4254-A6BF-358CC8EC6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F690FE0-5412-4598-8AD6-769BB36E2C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B4850BB6-6709-408E-BEFD-24DC5E3C29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4A03B410-983E-40D8-A4EA-2BB747CB0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2B92421-6A58-4A51-AB7D-B97EA85E30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9D092B0B-C6FB-4CDC-ABE8-5C817CAC69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FB851C5A-2882-A059-57A7-8135C0DAAE75}"/>
              </a:ext>
            </a:extLst>
          </p:cNvPr>
          <p:cNvSpPr txBox="1"/>
          <p:nvPr/>
        </p:nvSpPr>
        <p:spPr>
          <a:xfrm>
            <a:off x="5126244" y="333136"/>
            <a:ext cx="61402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NEW PROCESSES</a:t>
            </a:r>
          </a:p>
        </p:txBody>
      </p:sp>
      <p:pic>
        <p:nvPicPr>
          <p:cNvPr id="6" name="Picture 5" descr="A white container with a white lid&#10;&#10;AI-generated content may be incorrect.">
            <a:extLst>
              <a:ext uri="{FF2B5EF4-FFF2-40B4-BE49-F238E27FC236}">
                <a16:creationId xmlns:a16="http://schemas.microsoft.com/office/drawing/2014/main" id="{796F47A9-5427-70FD-FBF6-0D9BB9658E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042" y="1561467"/>
            <a:ext cx="2838846" cy="3924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881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C33F367-76E5-4D2A-96B1-4FD443CDD1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nip Diagonal Corner Rectangle 21">
            <a:extLst>
              <a:ext uri="{FF2B5EF4-FFF2-40B4-BE49-F238E27FC236}">
                <a16:creationId xmlns:a16="http://schemas.microsoft.com/office/drawing/2014/main" id="{6F769419-3E73-449D-B62A-0CDEC946A6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8129873" cy="685800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bg1">
              <a:alpha val="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6515200-42F9-488F-9895-6CDBCD1E8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3185F0E-78D5-4C2D-9239-D3515B448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5BD9142-FF9C-4EED-A027-18D095481B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2F547D3-9752-4481-B3A8-50E08610B8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1999C2F-3D0D-4813-9696-83630A6FE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C737390-C9CA-456B-9F40-D7A76EA242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4C857D1-8441-A919-CA0B-38D95306F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4819" y="1389186"/>
            <a:ext cx="3372430" cy="3085854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FFFFFF"/>
                </a:solidFill>
              </a:rPr>
              <a:t>History and physicals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A045C4E-6723-E91C-91C3-A97FBAEAD3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9648548"/>
              </p:ext>
            </p:extLst>
          </p:nvPr>
        </p:nvGraphicFramePr>
        <p:xfrm>
          <a:off x="830751" y="1838205"/>
          <a:ext cx="7892753" cy="46906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8F7DCA0C-D58D-0140-0F5D-F241FD84693C}"/>
              </a:ext>
            </a:extLst>
          </p:cNvPr>
          <p:cNvGrpSpPr/>
          <p:nvPr/>
        </p:nvGrpSpPr>
        <p:grpSpPr>
          <a:xfrm>
            <a:off x="1000840" y="172528"/>
            <a:ext cx="7371506" cy="1751162"/>
            <a:chOff x="0" y="2985828"/>
            <a:chExt cx="7546414" cy="2201599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AF3C8C05-E5F4-DF2A-DF1A-931E8B2D146B}"/>
                </a:ext>
              </a:extLst>
            </p:cNvPr>
            <p:cNvSpPr/>
            <p:nvPr/>
          </p:nvSpPr>
          <p:spPr>
            <a:xfrm>
              <a:off x="0" y="2985828"/>
              <a:ext cx="7546414" cy="220159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8754431"/>
                <a:satOff val="-7900"/>
                <a:lumOff val="-1762"/>
                <a:alphaOff val="0"/>
              </a:schemeClr>
            </a:fillRef>
            <a:effectRef idx="0">
              <a:schemeClr val="accent2">
                <a:hueOff val="-8754431"/>
                <a:satOff val="-7900"/>
                <a:lumOff val="-1762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Rectangle: Rounded Corners 4">
              <a:extLst>
                <a:ext uri="{FF2B5EF4-FFF2-40B4-BE49-F238E27FC236}">
                  <a16:creationId xmlns:a16="http://schemas.microsoft.com/office/drawing/2014/main" id="{7F7E74B3-EE1E-58A3-5946-A06417B0A0B3}"/>
                </a:ext>
              </a:extLst>
            </p:cNvPr>
            <p:cNvSpPr txBox="1"/>
            <p:nvPr/>
          </p:nvSpPr>
          <p:spPr>
            <a:xfrm>
              <a:off x="0" y="3316078"/>
              <a:ext cx="7438941" cy="176387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/>
                <a:t>History and Physicals are good for 30 days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140863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Diagonal Corner Rectangle 6">
            <a:extLst>
              <a:ext uri="{FF2B5EF4-FFF2-40B4-BE49-F238E27FC236}">
                <a16:creationId xmlns:a16="http://schemas.microsoft.com/office/drawing/2014/main" id="{AD2D45C7-2E37-44FD-AC77-116CD14B9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25" y="2"/>
            <a:ext cx="12191075" cy="6857998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002">
            <a:schemeClr val="dk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0" name="Snip Single Corner Rectangle 17">
            <a:extLst>
              <a:ext uri="{FF2B5EF4-FFF2-40B4-BE49-F238E27FC236}">
                <a16:creationId xmlns:a16="http://schemas.microsoft.com/office/drawing/2014/main" id="{1FF88480-2CF1-4C54-8CE3-2CA9CD9FF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63B758-3053-2E9B-7257-3A8028F0C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956" y="26168"/>
            <a:ext cx="11480079" cy="1507067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Block time and scheduling 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743FD-BFCD-7718-3876-282886DD0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828" y="1274617"/>
            <a:ext cx="10787353" cy="5152062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Block time drops 3 working days prior to the surgery date. 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tx1"/>
                </a:solidFill>
              </a:rPr>
              <a:t>    If you want to do a case on Friday it must be scheduled by Tuesday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If your Dentist will not be utilizing their block time, they must release their block time two weeks in advance. </a:t>
            </a:r>
          </a:p>
          <a:p>
            <a:endParaRPr lang="en-US" sz="2400" b="1" dirty="0">
              <a:solidFill>
                <a:schemeClr val="tx1"/>
              </a:solidFill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If they do not release their block time and do not use the time, this will count against them on the block utilization report and can result in a decrease or loss of block time. </a:t>
            </a:r>
          </a:p>
        </p:txBody>
      </p:sp>
    </p:spTree>
    <p:extLst>
      <p:ext uri="{BB962C8B-B14F-4D97-AF65-F5344CB8AC3E}">
        <p14:creationId xmlns:p14="http://schemas.microsoft.com/office/powerpoint/2010/main" val="2835563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D52D8-1BFA-95BB-DA3D-314C1F36D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103" y="377150"/>
            <a:ext cx="8534400" cy="1507067"/>
          </a:xfrm>
        </p:spPr>
        <p:txBody>
          <a:bodyPr/>
          <a:lstStyle/>
          <a:p>
            <a:r>
              <a:rPr lang="en-US" dirty="0"/>
              <a:t>Important contacts: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9B30F-B32D-5A1C-3B18-65DE26B26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103" y="1884218"/>
            <a:ext cx="10068048" cy="459663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MICHELLE TUCKER, RN GI/DENTAL TEAM LEADER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   email: 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Michelle.Tucker@childrensal.org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   office:  205-638-5021	</a:t>
            </a:r>
          </a:p>
          <a:p>
            <a:pPr marL="0" indent="0">
              <a:buNone/>
            </a:pP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Lillie Busby, RDA  Division Secretary OR Admin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   email: 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Lillie.Busby@childrensal.org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   office: 205-638-9040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77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2C33F367-76E5-4D2A-96B1-4FD443CDD1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nip Diagonal Corner Rectangle 21">
            <a:extLst>
              <a:ext uri="{FF2B5EF4-FFF2-40B4-BE49-F238E27FC236}">
                <a16:creationId xmlns:a16="http://schemas.microsoft.com/office/drawing/2014/main" id="{6F769419-3E73-449D-B62A-0CDEC946A6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8129873" cy="685800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bg1">
              <a:alpha val="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6515200-42F9-488F-9895-6CDBCD1E8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43185F0E-78D5-4C2D-9239-D3515B448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D5BD9142-FF9C-4EED-A027-18D095481B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2F547D3-9752-4481-B3A8-50E08610B8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F1999C2F-3D0D-4813-9696-83630A6FE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C737390-C9CA-456B-9F40-D7A76EA242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46E3073-7EE1-1AD8-210D-174BFAC44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8661" y="941424"/>
            <a:ext cx="3436562" cy="3248611"/>
          </a:xfrm>
        </p:spPr>
        <p:txBody>
          <a:bodyPr>
            <a:normAutofit/>
          </a:bodyPr>
          <a:lstStyle/>
          <a:p>
            <a:r>
              <a:rPr lang="en-US" sz="3300" b="1" dirty="0">
                <a:solidFill>
                  <a:srgbClr val="FFFFFF"/>
                </a:solidFill>
              </a:rPr>
              <a:t> </a:t>
            </a:r>
            <a:r>
              <a:rPr lang="en-US" sz="4000" b="1" dirty="0">
                <a:solidFill>
                  <a:srgbClr val="FFFFFF"/>
                </a:solidFill>
              </a:rPr>
              <a:t>dental assistant Application Process</a:t>
            </a:r>
            <a:br>
              <a:rPr lang="en-US" sz="3300" b="1" dirty="0">
                <a:solidFill>
                  <a:srgbClr val="FFFFFF"/>
                </a:solidFill>
              </a:rPr>
            </a:br>
            <a:endParaRPr lang="en-US" sz="3300" dirty="0">
              <a:solidFill>
                <a:srgbClr val="FFFFFF"/>
              </a:solidFill>
            </a:endParaRP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2F62B842-99F7-EA13-129A-F0821D9BA7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6095251"/>
              </p:ext>
            </p:extLst>
          </p:nvPr>
        </p:nvGraphicFramePr>
        <p:xfrm>
          <a:off x="232914" y="53108"/>
          <a:ext cx="8254146" cy="67517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1894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4720A2A-2093-B049-FD5C-616E95B00C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691" y="1268082"/>
            <a:ext cx="11835442" cy="5417389"/>
          </a:xfrm>
        </p:spPr>
        <p:txBody>
          <a:bodyPr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en-US" sz="3200" dirty="0">
                <a:solidFill>
                  <a:schemeClr val="tx2"/>
                </a:solidFill>
              </a:rPr>
            </a:br>
            <a:br>
              <a:rPr lang="en-US" sz="3200" dirty="0">
                <a:solidFill>
                  <a:schemeClr val="tx2"/>
                </a:solidFill>
              </a:rPr>
            </a:br>
            <a:br>
              <a:rPr lang="en-US" sz="3200" dirty="0">
                <a:solidFill>
                  <a:schemeClr val="tx2"/>
                </a:solidFill>
              </a:rPr>
            </a:br>
            <a:br>
              <a:rPr lang="en-US" sz="3200" dirty="0">
                <a:solidFill>
                  <a:schemeClr val="tx2"/>
                </a:solidFill>
              </a:rPr>
            </a:br>
            <a:br>
              <a:rPr lang="en-US" sz="3200" dirty="0">
                <a:solidFill>
                  <a:schemeClr val="tx2"/>
                </a:solidFill>
              </a:rPr>
            </a:br>
            <a:br>
              <a:rPr lang="en-US" sz="3200" dirty="0">
                <a:solidFill>
                  <a:schemeClr val="tx2"/>
                </a:solidFill>
              </a:rPr>
            </a:br>
            <a:br>
              <a:rPr lang="en-US" sz="3200" dirty="0">
                <a:solidFill>
                  <a:schemeClr val="tx2"/>
                </a:solidFill>
              </a:rPr>
            </a:br>
            <a:br>
              <a:rPr lang="en-US" sz="3200" dirty="0">
                <a:solidFill>
                  <a:schemeClr val="tx2"/>
                </a:solidFill>
              </a:rPr>
            </a:br>
            <a:br>
              <a:rPr lang="en-US" sz="3200" dirty="0">
                <a:solidFill>
                  <a:schemeClr val="tx2"/>
                </a:solidFill>
              </a:rPr>
            </a:br>
            <a:br>
              <a:rPr lang="en-US" sz="3200" dirty="0">
                <a:solidFill>
                  <a:schemeClr val="tx2"/>
                </a:solidFill>
              </a:rPr>
            </a:br>
            <a:br>
              <a:rPr lang="en-US" sz="3200" dirty="0">
                <a:solidFill>
                  <a:schemeClr val="tx2"/>
                </a:solidFill>
              </a:rPr>
            </a:br>
            <a:br>
              <a:rPr lang="en-US" sz="3200" dirty="0">
                <a:solidFill>
                  <a:schemeClr val="tx2"/>
                </a:solidFill>
              </a:rPr>
            </a:br>
            <a:br>
              <a:rPr lang="en-US" sz="3200" dirty="0">
                <a:solidFill>
                  <a:schemeClr val="tx2"/>
                </a:solidFill>
              </a:rPr>
            </a:br>
            <a:br>
              <a:rPr lang="en-US" sz="3200" dirty="0">
                <a:solidFill>
                  <a:schemeClr val="tx2"/>
                </a:solidFill>
              </a:rPr>
            </a:br>
            <a:r>
              <a:rPr lang="en-US" sz="2700" dirty="0">
                <a:latin typeface="Arial Rounded MT Bold" panose="020F0704030504030204" pitchFamily="34" charset="0"/>
              </a:rPr>
              <a:t>N</a:t>
            </a:r>
            <a:r>
              <a:rPr lang="en-US" sz="2400" cap="none" dirty="0">
                <a:ln>
                  <a:noFill/>
                </a:ln>
                <a:solidFill>
                  <a:prstClr val="black"/>
                </a:solidFill>
                <a:latin typeface="Arial Rounded MT Bold" panose="020F0704030504030204" pitchFamily="34" charset="0"/>
                <a:ea typeface="+mn-ea"/>
                <a:cs typeface="+mn-cs"/>
              </a:rPr>
              <a:t>ew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 Dental Assistants are required to attend the Orientation Class prior to working in the O.R.  Classes will be offered once a month.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</a:b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</a:br>
            <a:br>
              <a:rPr lang="en-US" sz="3200" dirty="0">
                <a:solidFill>
                  <a:schemeClr val="tx2"/>
                </a:solidFill>
              </a:rPr>
            </a:br>
            <a:br>
              <a:rPr lang="en-US" sz="3200" dirty="0">
                <a:solidFill>
                  <a:schemeClr val="tx2"/>
                </a:solidFill>
              </a:rPr>
            </a:br>
            <a:br>
              <a:rPr lang="en-US" sz="3200" dirty="0">
                <a:solidFill>
                  <a:schemeClr val="tx2"/>
                </a:solidFill>
              </a:rPr>
            </a:br>
            <a:br>
              <a:rPr lang="en-US" sz="3200" dirty="0">
                <a:solidFill>
                  <a:schemeClr val="tx2"/>
                </a:solidFill>
              </a:rPr>
            </a:br>
            <a:br>
              <a:rPr lang="en-US" sz="3200" dirty="0">
                <a:solidFill>
                  <a:schemeClr val="tx2"/>
                </a:solidFill>
              </a:rPr>
            </a:br>
            <a:br>
              <a:rPr lang="en-US" sz="3200" dirty="0">
                <a:solidFill>
                  <a:schemeClr val="tx2"/>
                </a:solidFill>
              </a:rPr>
            </a:br>
            <a:br>
              <a:rPr lang="en-US" sz="3200" dirty="0">
                <a:solidFill>
                  <a:schemeClr val="tx2"/>
                </a:solidFill>
              </a:rPr>
            </a:br>
            <a:br>
              <a:rPr lang="en-US" sz="1200" dirty="0">
                <a:solidFill>
                  <a:srgbClr val="FF0000"/>
                </a:solidFill>
              </a:rPr>
            </a:br>
            <a:br>
              <a:rPr kumimoji="0" lang="en-US" sz="2000" b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badi Extra Light" panose="020F0502020204030204" pitchFamily="34" charset="0"/>
                <a:ea typeface="+mn-ea"/>
                <a:cs typeface="+mn-cs"/>
              </a:rPr>
            </a:br>
            <a:br>
              <a:rPr lang="en-US" sz="3200" dirty="0">
                <a:solidFill>
                  <a:schemeClr val="tx2"/>
                </a:solidFill>
                <a:latin typeface="Abadi Extra Light" panose="020F0502020204030204" pitchFamily="34" charset="0"/>
              </a:rPr>
            </a:br>
            <a:br>
              <a:rPr lang="en-US" sz="3200" dirty="0">
                <a:solidFill>
                  <a:schemeClr val="tx2"/>
                </a:solidFill>
              </a:rPr>
            </a:b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E3FA124-DC96-111D-3A24-249D00B3F7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691" y="0"/>
            <a:ext cx="11214340" cy="967154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tx1">
                    <a:alpha val="80000"/>
                  </a:schemeClr>
                </a:solidFill>
              </a:rPr>
              <a:t>Orientation Class for New Applicants</a:t>
            </a:r>
          </a:p>
          <a:p>
            <a:pPr algn="ctr"/>
            <a:endParaRPr lang="en-US" sz="4400" dirty="0">
              <a:solidFill>
                <a:schemeClr val="tx1">
                  <a:alpha val="80000"/>
                </a:schemeClr>
              </a:solidFill>
            </a:endParaRPr>
          </a:p>
          <a:p>
            <a:pPr algn="ctr"/>
            <a:endParaRPr lang="en-US" sz="4400" dirty="0">
              <a:solidFill>
                <a:schemeClr val="tx1">
                  <a:alpha val="80000"/>
                </a:schemeClr>
              </a:solidFill>
            </a:endParaRPr>
          </a:p>
          <a:p>
            <a:pPr algn="ctr"/>
            <a:endParaRPr lang="en-US" sz="4400" dirty="0">
              <a:solidFill>
                <a:schemeClr val="tx1">
                  <a:alpha val="80000"/>
                </a:schemeClr>
              </a:solidFill>
            </a:endParaRPr>
          </a:p>
          <a:p>
            <a:pPr algn="ctr"/>
            <a:endParaRPr lang="en-US" sz="4400" dirty="0">
              <a:solidFill>
                <a:schemeClr val="tx1">
                  <a:alpha val="80000"/>
                </a:schemeClr>
              </a:solidFill>
            </a:endParaRPr>
          </a:p>
          <a:p>
            <a:pPr algn="ctr"/>
            <a:endParaRPr lang="en-US" sz="4400" dirty="0">
              <a:solidFill>
                <a:schemeClr val="tx1">
                  <a:alpha val="80000"/>
                </a:schemeClr>
              </a:solidFill>
            </a:endParaRPr>
          </a:p>
        </p:txBody>
      </p:sp>
      <p:graphicFrame>
        <p:nvGraphicFramePr>
          <p:cNvPr id="14" name="TextBox 6">
            <a:extLst>
              <a:ext uri="{FF2B5EF4-FFF2-40B4-BE49-F238E27FC236}">
                <a16:creationId xmlns:a16="http://schemas.microsoft.com/office/drawing/2014/main" id="{F8B7B7C5-5C71-E0A7-1475-ABBD966B60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3327997"/>
              </p:ext>
            </p:extLst>
          </p:nvPr>
        </p:nvGraphicFramePr>
        <p:xfrm>
          <a:off x="179866" y="1656273"/>
          <a:ext cx="12012133" cy="4658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35163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C33F367-76E5-4D2A-96B1-4FD443CDD1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nip Diagonal Corner Rectangle 21">
            <a:extLst>
              <a:ext uri="{FF2B5EF4-FFF2-40B4-BE49-F238E27FC236}">
                <a16:creationId xmlns:a16="http://schemas.microsoft.com/office/drawing/2014/main" id="{6F769419-3E73-449D-B62A-0CDEC946A6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8129873" cy="685800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bg1">
              <a:alpha val="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6515200-42F9-488F-9895-6CDBCD1E8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3185F0E-78D5-4C2D-9239-D3515B448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5BD9142-FF9C-4EED-A027-18D095481B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2F547D3-9752-4481-B3A8-50E08610B8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1999C2F-3D0D-4813-9696-83630A6FE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C737390-C9CA-456B-9F40-D7A76EA242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497778F-A2E2-014A-562E-F4B02CEC5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8661" y="941424"/>
            <a:ext cx="3393430" cy="3935376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rgbClr val="FFFFFF"/>
                </a:solidFill>
              </a:rPr>
              <a:t>Or policies at a glance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42012C0-5C82-3266-2258-F6A82DF20B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2873221"/>
              </p:ext>
            </p:extLst>
          </p:nvPr>
        </p:nvGraphicFramePr>
        <p:xfrm>
          <a:off x="940645" y="941424"/>
          <a:ext cx="6659227" cy="4768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7344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E3073-7EE1-1AD8-210D-174BFAC44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958" y="1"/>
            <a:ext cx="11136702" cy="147710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Renewal of privileges</a:t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9E99360-CC86-4A7C-8626-1BCD15B9B4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3268173"/>
              </p:ext>
            </p:extLst>
          </p:nvPr>
        </p:nvGraphicFramePr>
        <p:xfrm>
          <a:off x="250167" y="1318846"/>
          <a:ext cx="11826814" cy="53666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3846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4609862E-48F9-45AC-8D44-67A0268A7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4720A2A-2093-B049-FD5C-616E95B00C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92440" y="685799"/>
            <a:ext cx="7432114" cy="539582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FFFF00"/>
                </a:solidFill>
              </a:rPr>
              <a:t>1. </a:t>
            </a:r>
            <a:r>
              <a:rPr lang="en-US" dirty="0"/>
              <a:t>COLLECT THEIR COA BADGE AND TURN IT IN TO AN O.R. MANAGER.</a:t>
            </a:r>
            <a:br>
              <a:rPr lang="en-US" dirty="0"/>
            </a:br>
            <a:br>
              <a:rPr lang="en-US" dirty="0"/>
            </a:br>
            <a:r>
              <a:rPr lang="en-US" dirty="0">
                <a:solidFill>
                  <a:srgbClr val="FFFF00"/>
                </a:solidFill>
              </a:rPr>
              <a:t>2. </a:t>
            </a:r>
            <a:r>
              <a:rPr lang="en-US" dirty="0"/>
              <a:t>NOTIFY LILLIE BUSBY     IMMEDIATELY VIA EMAIL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E3FA124-DC96-111D-3A24-249D00B3F7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685800"/>
            <a:ext cx="2888773" cy="4892675"/>
          </a:xfrm>
        </p:spPr>
        <p:txBody>
          <a:bodyPr anchor="ctr">
            <a:normAutofit/>
          </a:bodyPr>
          <a:lstStyle/>
          <a:p>
            <a:pPr algn="r"/>
            <a:r>
              <a:rPr lang="en-US" sz="4400" dirty="0">
                <a:solidFill>
                  <a:srgbClr val="FFFF00"/>
                </a:solidFill>
              </a:rPr>
              <a:t>IF AN ASSISTANT LEAVES YOUR OFFICE</a:t>
            </a:r>
          </a:p>
          <a:p>
            <a:pPr algn="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ABEC335A-D1CD-4687-AB54-7E9FEC72B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532691"/>
            <a:ext cx="0" cy="3198892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3831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2C33F367-76E5-4D2A-96B1-4FD443CDD1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nip Diagonal Corner Rectangle 21">
            <a:extLst>
              <a:ext uri="{FF2B5EF4-FFF2-40B4-BE49-F238E27FC236}">
                <a16:creationId xmlns:a16="http://schemas.microsoft.com/office/drawing/2014/main" id="{6F769419-3E73-449D-B62A-0CDEC946A6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8129873" cy="685800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bg1">
              <a:alpha val="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6515200-42F9-488F-9895-6CDBCD1E8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3185F0E-78D5-4C2D-9239-D3515B448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5BD9142-FF9C-4EED-A027-18D095481B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2F547D3-9752-4481-B3A8-50E08610B8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1999C2F-3D0D-4813-9696-83630A6FE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C737390-C9CA-456B-9F40-D7A76EA242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4D24B6F-95C4-876C-DF70-8686F8CC8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4461" y="1613400"/>
            <a:ext cx="3874919" cy="3248611"/>
          </a:xfrm>
        </p:spPr>
        <p:txBody>
          <a:bodyPr>
            <a:noAutofit/>
          </a:bodyPr>
          <a:lstStyle/>
          <a:p>
            <a:r>
              <a:rPr lang="en-US" sz="6000" dirty="0"/>
              <a:t>Mipacs imaging</a:t>
            </a:r>
          </a:p>
        </p:txBody>
      </p:sp>
      <p:graphicFrame>
        <p:nvGraphicFramePr>
          <p:cNvPr id="23" name="Content Placeholder 2">
            <a:extLst>
              <a:ext uri="{FF2B5EF4-FFF2-40B4-BE49-F238E27FC236}">
                <a16:creationId xmlns:a16="http://schemas.microsoft.com/office/drawing/2014/main" id="{EF194D3C-16F6-A43A-44D2-8D1DE48664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8038966"/>
              </p:ext>
            </p:extLst>
          </p:nvPr>
        </p:nvGraphicFramePr>
        <p:xfrm>
          <a:off x="422694" y="250166"/>
          <a:ext cx="7707179" cy="6357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419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762362DE-7747-4D8B-99FA-8E36F0B15F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4720A2A-2093-B049-FD5C-616E95B00C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84968" y="1839120"/>
            <a:ext cx="6368858" cy="3574520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en-US" sz="2100" b="1" dirty="0"/>
            </a:br>
            <a:br>
              <a:rPr lang="en-US" sz="2100" b="1" dirty="0"/>
            </a:br>
            <a:r>
              <a:rPr lang="en-US" sz="2100" b="1" dirty="0"/>
              <a:t>* PLEASE DO NOT BRING ANYTHING THAT WE CURRENTLY PROVIDE.  </a:t>
            </a:r>
            <a:br>
              <a:rPr lang="en-US" sz="2100" b="1" dirty="0"/>
            </a:br>
            <a:r>
              <a:rPr lang="en-US" sz="2100" b="1" dirty="0"/>
              <a:t>		T BANDS, COTTON PELLETS, DENTAL ROLLS ETC.</a:t>
            </a:r>
            <a:br>
              <a:rPr lang="en-US" sz="2100" b="1" dirty="0"/>
            </a:br>
            <a:br>
              <a:rPr lang="en-US" sz="2100" b="1" dirty="0"/>
            </a:br>
            <a:r>
              <a:rPr lang="en-US" sz="2100" b="1" dirty="0"/>
              <a:t>* do not bring in anything peel packed</a:t>
            </a:r>
            <a:br>
              <a:rPr lang="en-US" sz="2100" b="1" dirty="0"/>
            </a:br>
            <a:br>
              <a:rPr lang="en-US" sz="2100" b="1" dirty="0"/>
            </a:br>
            <a:r>
              <a:rPr lang="en-US" sz="2100" b="1" dirty="0"/>
              <a:t>* SUPPLIES YOU BRING MUST BE IN ORGINIAL CONTAINER, AND NOT EXPIRED. </a:t>
            </a:r>
            <a:br>
              <a:rPr lang="en-US" sz="2100" b="1" dirty="0"/>
            </a:br>
            <a:br>
              <a:rPr lang="en-US" sz="2100" b="1" dirty="0"/>
            </a:br>
            <a:r>
              <a:rPr lang="en-US" sz="2100" b="1" dirty="0"/>
              <a:t>* Continued disregard for rules will result </a:t>
            </a:r>
            <a:r>
              <a:rPr lang="en-US" sz="2100" b="1"/>
              <a:t>in REDUCTION OR LOSS OF BLOCK TIME  </a:t>
            </a: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endParaRPr lang="en-US" sz="12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E3FA124-DC96-111D-3A24-249D00B3F7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53365" y="5253568"/>
            <a:ext cx="5923593" cy="1295400"/>
          </a:xfrm>
        </p:spPr>
        <p:txBody>
          <a:bodyPr>
            <a:normAutofit lnSpcReduction="10000"/>
          </a:bodyPr>
          <a:lstStyle/>
          <a:p>
            <a:r>
              <a:rPr lang="en-US" sz="4000" b="1" dirty="0"/>
              <a:t>DENTAL SUPPLY UPDATE	</a:t>
            </a:r>
          </a:p>
          <a:p>
            <a:endParaRPr lang="en-US" dirty="0"/>
          </a:p>
        </p:txBody>
      </p:sp>
      <p:pic>
        <p:nvPicPr>
          <p:cNvPr id="16" name="Graphic 15" descr="Tooth">
            <a:extLst>
              <a:ext uri="{FF2B5EF4-FFF2-40B4-BE49-F238E27FC236}">
                <a16:creationId xmlns:a16="http://schemas.microsoft.com/office/drawing/2014/main" id="{98A34A0E-572E-9EC4-EE2B-A8C9DD37CA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6633" y="1264416"/>
            <a:ext cx="4004489" cy="4004489"/>
          </a:xfrm>
          <a:prstGeom prst="rect">
            <a:avLst/>
          </a:prstGeom>
          <a:ln w="15875">
            <a:solidFill>
              <a:srgbClr val="FFFFFF">
                <a:alpha val="40000"/>
              </a:srgbClr>
            </a:solidFill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25123E6E-F713-4254-A6BF-358CC8EC6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F690FE0-5412-4598-8AD6-769BB36E2C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B4850BB6-6709-408E-BEFD-24DC5E3C29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4A03B410-983E-40D8-A4EA-2BB747CB0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2B92421-6A58-4A51-AB7D-B97EA85E30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9D092B0B-C6FB-4CDC-ABE8-5C817CAC69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FB851C5A-2882-A059-57A7-8135C0DAAE75}"/>
              </a:ext>
            </a:extLst>
          </p:cNvPr>
          <p:cNvSpPr txBox="1"/>
          <p:nvPr/>
        </p:nvSpPr>
        <p:spPr>
          <a:xfrm>
            <a:off x="5100301" y="614001"/>
            <a:ext cx="61402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0" b="1" dirty="0">
              <a:solidFill>
                <a:schemeClr val="bg1"/>
              </a:solidFill>
            </a:endParaRPr>
          </a:p>
          <a:p>
            <a:pPr algn="ctr"/>
            <a:r>
              <a:rPr lang="en-US" sz="2000" b="1" dirty="0">
                <a:solidFill>
                  <a:schemeClr val="bg1"/>
                </a:solidFill>
              </a:rPr>
              <a:t>WE ARE WORKING TO PROVIDE EVERYTHING NEEDED FOR DENTAL PROCEDURES.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790BC93-9886-1A2A-0303-12E82131C3AF}"/>
              </a:ext>
            </a:extLst>
          </p:cNvPr>
          <p:cNvSpPr txBox="1"/>
          <p:nvPr/>
        </p:nvSpPr>
        <p:spPr>
          <a:xfrm>
            <a:off x="5143320" y="120303"/>
            <a:ext cx="6107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</a:rPr>
              <a:t>NEW PROCESSES</a:t>
            </a:r>
          </a:p>
        </p:txBody>
      </p:sp>
    </p:spTree>
    <p:extLst>
      <p:ext uri="{BB962C8B-B14F-4D97-AF65-F5344CB8AC3E}">
        <p14:creationId xmlns:p14="http://schemas.microsoft.com/office/powerpoint/2010/main" val="1568166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762362DE-7747-4D8B-99FA-8E36F0B15F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4720A2A-2093-B049-FD5C-616E95B00C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58167" y="1289579"/>
            <a:ext cx="6368858" cy="357452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100" b="1" dirty="0"/>
              <a:t>YOU MUST COVER ALL MULTI-USE SYRINGES.  </a:t>
            </a:r>
            <a:br>
              <a:rPr lang="en-US" sz="2100" b="1" dirty="0"/>
            </a:br>
            <a:br>
              <a:rPr lang="en-US" sz="2100" b="1" dirty="0"/>
            </a:br>
            <a:r>
              <a:rPr lang="en-US" sz="2100" b="1" dirty="0"/>
              <a:t>IF THEY GET WET OR CONTAMINATED, YOU MUST DISPOSE OF THEM.  YOU CAN not WIPE THEM OFF PER JOINT COMMISSION</a:t>
            </a:r>
            <a:br>
              <a:rPr lang="en-US" sz="2100" b="1" dirty="0"/>
            </a:br>
            <a:br>
              <a:rPr lang="en-US" sz="2100" b="1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endParaRPr lang="en-US" sz="12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E3FA124-DC96-111D-3A24-249D00B3F7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53365" y="5253568"/>
            <a:ext cx="5923593" cy="1295400"/>
          </a:xfrm>
        </p:spPr>
        <p:txBody>
          <a:bodyPr>
            <a:normAutofit lnSpcReduction="10000"/>
          </a:bodyPr>
          <a:lstStyle/>
          <a:p>
            <a:r>
              <a:rPr lang="en-US" sz="4000" b="1" dirty="0"/>
              <a:t>DENTAL SUPPLY UPDATE	</a:t>
            </a:r>
          </a:p>
          <a:p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5123E6E-F713-4254-A6BF-358CC8EC6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F690FE0-5412-4598-8AD6-769BB36E2C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B4850BB6-6709-408E-BEFD-24DC5E3C29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4A03B410-983E-40D8-A4EA-2BB747CB0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2B92421-6A58-4A51-AB7D-B97EA85E30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9D092B0B-C6FB-4CDC-ABE8-5C817CAC69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Picture 2" descr="A close-up of a package&#10;&#10;AI-generated content may be incorrect.">
            <a:extLst>
              <a:ext uri="{FF2B5EF4-FFF2-40B4-BE49-F238E27FC236}">
                <a16:creationId xmlns:a16="http://schemas.microsoft.com/office/drawing/2014/main" id="{3CD93BC5-F3CF-0A8F-8CAF-EED388C1AF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39" y="1501007"/>
            <a:ext cx="4791394" cy="337867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A52B2DB-9243-4A96-E8D6-230E02744D6F}"/>
              </a:ext>
            </a:extLst>
          </p:cNvPr>
          <p:cNvSpPr txBox="1"/>
          <p:nvPr/>
        </p:nvSpPr>
        <p:spPr>
          <a:xfrm>
            <a:off x="4917057" y="319309"/>
            <a:ext cx="6107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</a:rPr>
              <a:t>NEW PROCESSES</a:t>
            </a:r>
          </a:p>
        </p:txBody>
      </p:sp>
    </p:spTree>
    <p:extLst>
      <p:ext uri="{BB962C8B-B14F-4D97-AF65-F5344CB8AC3E}">
        <p14:creationId xmlns:p14="http://schemas.microsoft.com/office/powerpoint/2010/main" val="300524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416</TotalTime>
  <Words>965</Words>
  <Application>Microsoft Office PowerPoint</Application>
  <PresentationFormat>Widescreen</PresentationFormat>
  <Paragraphs>81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Abadi Extra Light</vt:lpstr>
      <vt:lpstr>Arial</vt:lpstr>
      <vt:lpstr>Arial Rounded MT Bold</vt:lpstr>
      <vt:lpstr>Century Gothic</vt:lpstr>
      <vt:lpstr>Courier New</vt:lpstr>
      <vt:lpstr>Wingdings</vt:lpstr>
      <vt:lpstr>Wingdings 3</vt:lpstr>
      <vt:lpstr>Slice</vt:lpstr>
      <vt:lpstr>Dental process at coa</vt:lpstr>
      <vt:lpstr> dental assistant Application Process </vt:lpstr>
      <vt:lpstr>              New Dental Assistants are required to attend the Orientation Class prior to working in the O.R.  Classes will be offered once a month.             </vt:lpstr>
      <vt:lpstr>Or policies at a glance</vt:lpstr>
      <vt:lpstr>Renewal of privileges </vt:lpstr>
      <vt:lpstr>1. COLLECT THEIR COA BADGE AND TURN IT IN TO AN O.R. MANAGER.  2. NOTIFY LILLIE BUSBY     IMMEDIATELY VIA EMAIL</vt:lpstr>
      <vt:lpstr>Mipacs imaging</vt:lpstr>
      <vt:lpstr>  * PLEASE DO NOT BRING ANYTHING THAT WE CURRENTLY PROVIDE.     T BANDS, COTTON PELLETS, DENTAL ROLLS ETC.  * do not bring in anything peel packed  * SUPPLIES YOU BRING MUST BE IN ORGINIAL CONTAINER, AND NOT EXPIRED.   * Continued disregard for rules will result in REDUCTION OR LOSS OF BLOCK TIME      </vt:lpstr>
      <vt:lpstr>YOU MUST COVER ALL MULTI-USE SYRINGES.    IF THEY GET WET OR CONTAMINATED, YOU MUST DISPOSE OF THEM.  YOU CAN not WIPE THEM OFF PER JOINT COMMISSION      </vt:lpstr>
      <vt:lpstr>IF YOU USE AMALGAM, YOU MUST REQUEST AN  HANDHELD AMALGAM CAPTURE KIT.  YOU MUST USE THIS PER THE FDA   DISPOSE OF THE TIP IN THE AMALGAM WASTE CONTAINER   LOWDER: DECONTAMINATION ROOM  OR  BR: DECONTAMINATION ROOM       </vt:lpstr>
      <vt:lpstr>IF YOU HAVE LEFT OVER AMALGAM, OR EXTRACT A TOOTH WITH AN AMALGAM FILLING YOU MUST DISPOSE OF IT IN OUR DESIGNATED CONTAINER   DISPOSE OF THE TOOTH OR EXTRA AMALGAM IN THE AMALGAM WASTE CONTAINER   LOWDER: DECONTAMINATION ROOM  OR  BR: DECONTAMINATION ROOM       </vt:lpstr>
      <vt:lpstr>History and physicals</vt:lpstr>
      <vt:lpstr>Block time and scheduling cases</vt:lpstr>
      <vt:lpstr>Important contacts: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Dental process at coa</dc:title>
  <dc:creator>Christine Evans</dc:creator>
  <cp:lastModifiedBy>Cissy Lovoy</cp:lastModifiedBy>
  <cp:revision>20</cp:revision>
  <cp:lastPrinted>2025-10-09T19:30:59Z</cp:lastPrinted>
  <dcterms:created xsi:type="dcterms:W3CDTF">2025-10-09T12:41:47Z</dcterms:created>
  <dcterms:modified xsi:type="dcterms:W3CDTF">2025-11-07T17:54:42Z</dcterms:modified>
</cp:coreProperties>
</file>